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801" r:id="rId2"/>
    <p:sldId id="2825" r:id="rId3"/>
    <p:sldId id="2828" r:id="rId4"/>
    <p:sldId id="2824" r:id="rId5"/>
    <p:sldId id="2810" r:id="rId6"/>
    <p:sldId id="2600" r:id="rId7"/>
  </p:sldIdLst>
  <p:sldSz cx="9144000" cy="5143500" type="screen16x9"/>
  <p:notesSz cx="6858000" cy="9144000"/>
  <p:embeddedFontLst>
    <p:embeddedFont>
      <p:font typeface="Cambria" panose="02040503050406030204" pitchFamily="18" charset="0"/>
      <p:regular r:id="rId9"/>
      <p:bold r:id="rId10"/>
      <p:italic r:id="rId11"/>
      <p:boldItalic r:id="rId12"/>
    </p:embeddedFont>
    <p:embeddedFont>
      <p:font typeface="Montserrat" panose="00000500000000000000" pitchFamily="2" charset="0"/>
      <p:regular r:id="rId13"/>
      <p:bold r:id="rId14"/>
      <p:italic r:id="rId15"/>
      <p:boldItalic r:id="rId16"/>
    </p:embeddedFont>
    <p:embeddedFont>
      <p:font typeface="Montserrat SemiBold" panose="00000700000000000000" pitchFamily="2" charset="0"/>
      <p:bold r:id="rId17"/>
      <p:boldItalic r:id="rId18"/>
    </p:embeddedFont>
    <p:embeddedFont>
      <p:font typeface="Nunito" pitchFamily="2" charset="0"/>
      <p:regular r:id="rId19"/>
      <p:bold r:id="rId20"/>
      <p:italic r:id="rId21"/>
      <p:boldItalic r:id="rId22"/>
    </p:embeddedFont>
    <p:embeddedFont>
      <p:font typeface="Nunito ExtraBold" pitchFamily="2" charset="0"/>
      <p:bold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5" roundtripDataSignature="AMtx7mhLt80LDfhEbzXunplRv1YS7qOf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00A84C"/>
    <a:srgbClr val="00CC5C"/>
    <a:srgbClr val="101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CADD6-400A-4F1A-8A28-0FDBC7A705D1}" v="214" dt="2026-06-16T17:37:37.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10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235"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3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238" Type="http://schemas.openxmlformats.org/officeDocument/2006/relationships/theme" Target="theme/theme1.xml"/><Relationship Id="rId241"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237"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24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236" Type="http://schemas.openxmlformats.org/officeDocument/2006/relationships/presProps" Target="presProps.xml"/><Relationship Id="rId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lson Dantas" userId="5a52486915d9f478" providerId="LiveId" clId="{DCF01372-B47D-4D67-AE06-EC1A62986224}"/>
    <pc:docChg chg="undo custSel addSld delSld modSld sldOrd">
      <pc:chgData name="Marilson Dantas" userId="5a52486915d9f478" providerId="LiveId" clId="{DCF01372-B47D-4D67-AE06-EC1A62986224}" dt="2026-06-16T17:37:37.482" v="1037" actId="1035"/>
      <pc:docMkLst>
        <pc:docMk/>
      </pc:docMkLst>
      <pc:sldChg chg="del">
        <pc:chgData name="Marilson Dantas" userId="5a52486915d9f478" providerId="LiveId" clId="{DCF01372-B47D-4D67-AE06-EC1A62986224}" dt="2026-06-16T17:30:14.131" v="940" actId="47"/>
        <pc:sldMkLst>
          <pc:docMk/>
          <pc:sldMk cId="2764602584" sldId="256"/>
        </pc:sldMkLst>
      </pc:sldChg>
      <pc:sldChg chg="del">
        <pc:chgData name="Marilson Dantas" userId="5a52486915d9f478" providerId="LiveId" clId="{DCF01372-B47D-4D67-AE06-EC1A62986224}" dt="2026-06-16T17:30:14.131" v="940" actId="47"/>
        <pc:sldMkLst>
          <pc:docMk/>
          <pc:sldMk cId="0" sldId="258"/>
        </pc:sldMkLst>
      </pc:sldChg>
      <pc:sldChg chg="del">
        <pc:chgData name="Marilson Dantas" userId="5a52486915d9f478" providerId="LiveId" clId="{DCF01372-B47D-4D67-AE06-EC1A62986224}" dt="2026-06-16T17:30:14.131" v="940" actId="47"/>
        <pc:sldMkLst>
          <pc:docMk/>
          <pc:sldMk cId="594370043" sldId="261"/>
        </pc:sldMkLst>
      </pc:sldChg>
      <pc:sldChg chg="del">
        <pc:chgData name="Marilson Dantas" userId="5a52486915d9f478" providerId="LiveId" clId="{DCF01372-B47D-4D67-AE06-EC1A62986224}" dt="2026-06-16T17:30:14.131" v="940" actId="47"/>
        <pc:sldMkLst>
          <pc:docMk/>
          <pc:sldMk cId="3189217582" sldId="262"/>
        </pc:sldMkLst>
      </pc:sldChg>
      <pc:sldChg chg="del">
        <pc:chgData name="Marilson Dantas" userId="5a52486915d9f478" providerId="LiveId" clId="{DCF01372-B47D-4D67-AE06-EC1A62986224}" dt="2026-06-16T17:30:14.131" v="940" actId="47"/>
        <pc:sldMkLst>
          <pc:docMk/>
          <pc:sldMk cId="1646132707" sldId="263"/>
        </pc:sldMkLst>
      </pc:sldChg>
      <pc:sldChg chg="del">
        <pc:chgData name="Marilson Dantas" userId="5a52486915d9f478" providerId="LiveId" clId="{DCF01372-B47D-4D67-AE06-EC1A62986224}" dt="2026-06-16T17:30:14.131" v="940" actId="47"/>
        <pc:sldMkLst>
          <pc:docMk/>
          <pc:sldMk cId="769038649" sldId="264"/>
        </pc:sldMkLst>
      </pc:sldChg>
      <pc:sldChg chg="del">
        <pc:chgData name="Marilson Dantas" userId="5a52486915d9f478" providerId="LiveId" clId="{DCF01372-B47D-4D67-AE06-EC1A62986224}" dt="2026-06-16T17:30:14.131" v="940" actId="47"/>
        <pc:sldMkLst>
          <pc:docMk/>
          <pc:sldMk cId="1139843503" sldId="265"/>
        </pc:sldMkLst>
      </pc:sldChg>
      <pc:sldChg chg="del">
        <pc:chgData name="Marilson Dantas" userId="5a52486915d9f478" providerId="LiveId" clId="{DCF01372-B47D-4D67-AE06-EC1A62986224}" dt="2026-06-16T17:30:14.131" v="940" actId="47"/>
        <pc:sldMkLst>
          <pc:docMk/>
          <pc:sldMk cId="3040501913" sldId="266"/>
        </pc:sldMkLst>
      </pc:sldChg>
      <pc:sldChg chg="del">
        <pc:chgData name="Marilson Dantas" userId="5a52486915d9f478" providerId="LiveId" clId="{DCF01372-B47D-4D67-AE06-EC1A62986224}" dt="2026-06-16T17:30:14.131" v="940" actId="47"/>
        <pc:sldMkLst>
          <pc:docMk/>
          <pc:sldMk cId="4084365054" sldId="267"/>
        </pc:sldMkLst>
      </pc:sldChg>
      <pc:sldChg chg="del">
        <pc:chgData name="Marilson Dantas" userId="5a52486915d9f478" providerId="LiveId" clId="{DCF01372-B47D-4D67-AE06-EC1A62986224}" dt="2026-06-16T17:30:14.131" v="940" actId="47"/>
        <pc:sldMkLst>
          <pc:docMk/>
          <pc:sldMk cId="2510842261" sldId="268"/>
        </pc:sldMkLst>
      </pc:sldChg>
      <pc:sldChg chg="del">
        <pc:chgData name="Marilson Dantas" userId="5a52486915d9f478" providerId="LiveId" clId="{DCF01372-B47D-4D67-AE06-EC1A62986224}" dt="2026-06-16T17:30:14.131" v="940" actId="47"/>
        <pc:sldMkLst>
          <pc:docMk/>
          <pc:sldMk cId="362728702" sldId="270"/>
        </pc:sldMkLst>
      </pc:sldChg>
      <pc:sldChg chg="del">
        <pc:chgData name="Marilson Dantas" userId="5a52486915d9f478" providerId="LiveId" clId="{DCF01372-B47D-4D67-AE06-EC1A62986224}" dt="2026-06-16T17:30:14.131" v="940" actId="47"/>
        <pc:sldMkLst>
          <pc:docMk/>
          <pc:sldMk cId="4122945246" sldId="276"/>
        </pc:sldMkLst>
      </pc:sldChg>
      <pc:sldChg chg="del">
        <pc:chgData name="Marilson Dantas" userId="5a52486915d9f478" providerId="LiveId" clId="{DCF01372-B47D-4D67-AE06-EC1A62986224}" dt="2026-06-16T17:30:14.131" v="940" actId="47"/>
        <pc:sldMkLst>
          <pc:docMk/>
          <pc:sldMk cId="1341518173" sldId="277"/>
        </pc:sldMkLst>
      </pc:sldChg>
      <pc:sldChg chg="del">
        <pc:chgData name="Marilson Dantas" userId="5a52486915d9f478" providerId="LiveId" clId="{DCF01372-B47D-4D67-AE06-EC1A62986224}" dt="2026-06-16T17:30:14.131" v="940" actId="47"/>
        <pc:sldMkLst>
          <pc:docMk/>
          <pc:sldMk cId="79430399" sldId="278"/>
        </pc:sldMkLst>
      </pc:sldChg>
      <pc:sldChg chg="del">
        <pc:chgData name="Marilson Dantas" userId="5a52486915d9f478" providerId="LiveId" clId="{DCF01372-B47D-4D67-AE06-EC1A62986224}" dt="2026-06-16T17:30:14.131" v="940" actId="47"/>
        <pc:sldMkLst>
          <pc:docMk/>
          <pc:sldMk cId="131174013" sldId="279"/>
        </pc:sldMkLst>
      </pc:sldChg>
      <pc:sldChg chg="del">
        <pc:chgData name="Marilson Dantas" userId="5a52486915d9f478" providerId="LiveId" clId="{DCF01372-B47D-4D67-AE06-EC1A62986224}" dt="2026-06-16T17:30:14.131" v="940" actId="47"/>
        <pc:sldMkLst>
          <pc:docMk/>
          <pc:sldMk cId="3168809491" sldId="2556"/>
        </pc:sldMkLst>
      </pc:sldChg>
      <pc:sldChg chg="del">
        <pc:chgData name="Marilson Dantas" userId="5a52486915d9f478" providerId="LiveId" clId="{DCF01372-B47D-4D67-AE06-EC1A62986224}" dt="2026-06-16T17:30:14.131" v="940" actId="47"/>
        <pc:sldMkLst>
          <pc:docMk/>
          <pc:sldMk cId="1131508573" sldId="2566"/>
        </pc:sldMkLst>
      </pc:sldChg>
      <pc:sldChg chg="del">
        <pc:chgData name="Marilson Dantas" userId="5a52486915d9f478" providerId="LiveId" clId="{DCF01372-B47D-4D67-AE06-EC1A62986224}" dt="2026-06-16T17:30:14.131" v="940" actId="47"/>
        <pc:sldMkLst>
          <pc:docMk/>
          <pc:sldMk cId="3408662486" sldId="2583"/>
        </pc:sldMkLst>
      </pc:sldChg>
      <pc:sldChg chg="del">
        <pc:chgData name="Marilson Dantas" userId="5a52486915d9f478" providerId="LiveId" clId="{DCF01372-B47D-4D67-AE06-EC1A62986224}" dt="2026-06-16T17:30:14.131" v="940" actId="47"/>
        <pc:sldMkLst>
          <pc:docMk/>
          <pc:sldMk cId="2572093638" sldId="2591"/>
        </pc:sldMkLst>
      </pc:sldChg>
      <pc:sldChg chg="del">
        <pc:chgData name="Marilson Dantas" userId="5a52486915d9f478" providerId="LiveId" clId="{DCF01372-B47D-4D67-AE06-EC1A62986224}" dt="2026-06-16T17:30:14.131" v="940" actId="47"/>
        <pc:sldMkLst>
          <pc:docMk/>
          <pc:sldMk cId="1167666629" sldId="2596"/>
        </pc:sldMkLst>
      </pc:sldChg>
      <pc:sldChg chg="del">
        <pc:chgData name="Marilson Dantas" userId="5a52486915d9f478" providerId="LiveId" clId="{DCF01372-B47D-4D67-AE06-EC1A62986224}" dt="2026-06-16T17:30:14.131" v="940" actId="47"/>
        <pc:sldMkLst>
          <pc:docMk/>
          <pc:sldMk cId="3811612410" sldId="2598"/>
        </pc:sldMkLst>
      </pc:sldChg>
      <pc:sldChg chg="del">
        <pc:chgData name="Marilson Dantas" userId="5a52486915d9f478" providerId="LiveId" clId="{DCF01372-B47D-4D67-AE06-EC1A62986224}" dt="2026-06-16T17:30:14.131" v="940" actId="47"/>
        <pc:sldMkLst>
          <pc:docMk/>
          <pc:sldMk cId="4035512047" sldId="2599"/>
        </pc:sldMkLst>
      </pc:sldChg>
      <pc:sldChg chg="del">
        <pc:chgData name="Marilson Dantas" userId="5a52486915d9f478" providerId="LiveId" clId="{DCF01372-B47D-4D67-AE06-EC1A62986224}" dt="2026-06-16T17:30:14.131" v="940" actId="47"/>
        <pc:sldMkLst>
          <pc:docMk/>
          <pc:sldMk cId="477780982" sldId="2601"/>
        </pc:sldMkLst>
      </pc:sldChg>
      <pc:sldChg chg="del">
        <pc:chgData name="Marilson Dantas" userId="5a52486915d9f478" providerId="LiveId" clId="{DCF01372-B47D-4D67-AE06-EC1A62986224}" dt="2026-06-16T17:30:14.131" v="940" actId="47"/>
        <pc:sldMkLst>
          <pc:docMk/>
          <pc:sldMk cId="3854613481" sldId="2602"/>
        </pc:sldMkLst>
      </pc:sldChg>
      <pc:sldChg chg="del">
        <pc:chgData name="Marilson Dantas" userId="5a52486915d9f478" providerId="LiveId" clId="{DCF01372-B47D-4D67-AE06-EC1A62986224}" dt="2026-06-16T17:30:14.131" v="940" actId="47"/>
        <pc:sldMkLst>
          <pc:docMk/>
          <pc:sldMk cId="433520338" sldId="2603"/>
        </pc:sldMkLst>
      </pc:sldChg>
      <pc:sldChg chg="del">
        <pc:chgData name="Marilson Dantas" userId="5a52486915d9f478" providerId="LiveId" clId="{DCF01372-B47D-4D67-AE06-EC1A62986224}" dt="2026-06-16T17:30:14.131" v="940" actId="47"/>
        <pc:sldMkLst>
          <pc:docMk/>
          <pc:sldMk cId="1192999971" sldId="2604"/>
        </pc:sldMkLst>
      </pc:sldChg>
      <pc:sldChg chg="del">
        <pc:chgData name="Marilson Dantas" userId="5a52486915d9f478" providerId="LiveId" clId="{DCF01372-B47D-4D67-AE06-EC1A62986224}" dt="2026-06-16T17:30:14.131" v="940" actId="47"/>
        <pc:sldMkLst>
          <pc:docMk/>
          <pc:sldMk cId="1138284039" sldId="2605"/>
        </pc:sldMkLst>
      </pc:sldChg>
      <pc:sldChg chg="del">
        <pc:chgData name="Marilson Dantas" userId="5a52486915d9f478" providerId="LiveId" clId="{DCF01372-B47D-4D67-AE06-EC1A62986224}" dt="2026-06-16T17:30:14.131" v="940" actId="47"/>
        <pc:sldMkLst>
          <pc:docMk/>
          <pc:sldMk cId="2351955996" sldId="2606"/>
        </pc:sldMkLst>
      </pc:sldChg>
      <pc:sldChg chg="del">
        <pc:chgData name="Marilson Dantas" userId="5a52486915d9f478" providerId="LiveId" clId="{DCF01372-B47D-4D67-AE06-EC1A62986224}" dt="2026-06-16T17:30:14.131" v="940" actId="47"/>
        <pc:sldMkLst>
          <pc:docMk/>
          <pc:sldMk cId="2024694760" sldId="2607"/>
        </pc:sldMkLst>
      </pc:sldChg>
      <pc:sldChg chg="del">
        <pc:chgData name="Marilson Dantas" userId="5a52486915d9f478" providerId="LiveId" clId="{DCF01372-B47D-4D67-AE06-EC1A62986224}" dt="2026-06-16T17:30:14.131" v="940" actId="47"/>
        <pc:sldMkLst>
          <pc:docMk/>
          <pc:sldMk cId="4232925741" sldId="2608"/>
        </pc:sldMkLst>
      </pc:sldChg>
      <pc:sldChg chg="del">
        <pc:chgData name="Marilson Dantas" userId="5a52486915d9f478" providerId="LiveId" clId="{DCF01372-B47D-4D67-AE06-EC1A62986224}" dt="2026-06-16T17:30:14.131" v="940" actId="47"/>
        <pc:sldMkLst>
          <pc:docMk/>
          <pc:sldMk cId="2091767833" sldId="2609"/>
        </pc:sldMkLst>
      </pc:sldChg>
      <pc:sldChg chg="del">
        <pc:chgData name="Marilson Dantas" userId="5a52486915d9f478" providerId="LiveId" clId="{DCF01372-B47D-4D67-AE06-EC1A62986224}" dt="2026-06-16T17:30:14.131" v="940" actId="47"/>
        <pc:sldMkLst>
          <pc:docMk/>
          <pc:sldMk cId="1169036776" sldId="2610"/>
        </pc:sldMkLst>
      </pc:sldChg>
      <pc:sldChg chg="del">
        <pc:chgData name="Marilson Dantas" userId="5a52486915d9f478" providerId="LiveId" clId="{DCF01372-B47D-4D67-AE06-EC1A62986224}" dt="2026-06-16T17:30:14.131" v="940" actId="47"/>
        <pc:sldMkLst>
          <pc:docMk/>
          <pc:sldMk cId="3013402408" sldId="2611"/>
        </pc:sldMkLst>
      </pc:sldChg>
      <pc:sldChg chg="del">
        <pc:chgData name="Marilson Dantas" userId="5a52486915d9f478" providerId="LiveId" clId="{DCF01372-B47D-4D67-AE06-EC1A62986224}" dt="2026-06-16T17:30:14.131" v="940" actId="47"/>
        <pc:sldMkLst>
          <pc:docMk/>
          <pc:sldMk cId="2824191835" sldId="2612"/>
        </pc:sldMkLst>
      </pc:sldChg>
      <pc:sldChg chg="del">
        <pc:chgData name="Marilson Dantas" userId="5a52486915d9f478" providerId="LiveId" clId="{DCF01372-B47D-4D67-AE06-EC1A62986224}" dt="2026-06-16T17:30:14.131" v="940" actId="47"/>
        <pc:sldMkLst>
          <pc:docMk/>
          <pc:sldMk cId="2948900748" sldId="2613"/>
        </pc:sldMkLst>
      </pc:sldChg>
      <pc:sldChg chg="del">
        <pc:chgData name="Marilson Dantas" userId="5a52486915d9f478" providerId="LiveId" clId="{DCF01372-B47D-4D67-AE06-EC1A62986224}" dt="2026-06-16T17:30:14.131" v="940" actId="47"/>
        <pc:sldMkLst>
          <pc:docMk/>
          <pc:sldMk cId="2791778395" sldId="2614"/>
        </pc:sldMkLst>
      </pc:sldChg>
      <pc:sldChg chg="del">
        <pc:chgData name="Marilson Dantas" userId="5a52486915d9f478" providerId="LiveId" clId="{DCF01372-B47D-4D67-AE06-EC1A62986224}" dt="2026-06-16T17:30:14.131" v="940" actId="47"/>
        <pc:sldMkLst>
          <pc:docMk/>
          <pc:sldMk cId="2073198249" sldId="2617"/>
        </pc:sldMkLst>
      </pc:sldChg>
      <pc:sldChg chg="del">
        <pc:chgData name="Marilson Dantas" userId="5a52486915d9f478" providerId="LiveId" clId="{DCF01372-B47D-4D67-AE06-EC1A62986224}" dt="2026-06-16T17:30:14.131" v="940" actId="47"/>
        <pc:sldMkLst>
          <pc:docMk/>
          <pc:sldMk cId="928373633" sldId="2619"/>
        </pc:sldMkLst>
      </pc:sldChg>
      <pc:sldChg chg="del">
        <pc:chgData name="Marilson Dantas" userId="5a52486915d9f478" providerId="LiveId" clId="{DCF01372-B47D-4D67-AE06-EC1A62986224}" dt="2026-06-16T17:30:14.131" v="940" actId="47"/>
        <pc:sldMkLst>
          <pc:docMk/>
          <pc:sldMk cId="1580865706" sldId="2620"/>
        </pc:sldMkLst>
      </pc:sldChg>
      <pc:sldChg chg="del">
        <pc:chgData name="Marilson Dantas" userId="5a52486915d9f478" providerId="LiveId" clId="{DCF01372-B47D-4D67-AE06-EC1A62986224}" dt="2026-06-16T17:30:14.131" v="940" actId="47"/>
        <pc:sldMkLst>
          <pc:docMk/>
          <pc:sldMk cId="4016918491" sldId="2621"/>
        </pc:sldMkLst>
      </pc:sldChg>
      <pc:sldChg chg="del">
        <pc:chgData name="Marilson Dantas" userId="5a52486915d9f478" providerId="LiveId" clId="{DCF01372-B47D-4D67-AE06-EC1A62986224}" dt="2026-06-16T17:30:14.131" v="940" actId="47"/>
        <pc:sldMkLst>
          <pc:docMk/>
          <pc:sldMk cId="4097597647" sldId="2622"/>
        </pc:sldMkLst>
      </pc:sldChg>
      <pc:sldChg chg="del">
        <pc:chgData name="Marilson Dantas" userId="5a52486915d9f478" providerId="LiveId" clId="{DCF01372-B47D-4D67-AE06-EC1A62986224}" dt="2026-06-16T17:30:14.131" v="940" actId="47"/>
        <pc:sldMkLst>
          <pc:docMk/>
          <pc:sldMk cId="1821609203" sldId="2623"/>
        </pc:sldMkLst>
      </pc:sldChg>
      <pc:sldChg chg="del">
        <pc:chgData name="Marilson Dantas" userId="5a52486915d9f478" providerId="LiveId" clId="{DCF01372-B47D-4D67-AE06-EC1A62986224}" dt="2026-06-16T17:30:14.131" v="940" actId="47"/>
        <pc:sldMkLst>
          <pc:docMk/>
          <pc:sldMk cId="0" sldId="2624"/>
        </pc:sldMkLst>
      </pc:sldChg>
      <pc:sldChg chg="del">
        <pc:chgData name="Marilson Dantas" userId="5a52486915d9f478" providerId="LiveId" clId="{DCF01372-B47D-4D67-AE06-EC1A62986224}" dt="2026-06-16T17:30:14.131" v="940" actId="47"/>
        <pc:sldMkLst>
          <pc:docMk/>
          <pc:sldMk cId="1521454250" sldId="2629"/>
        </pc:sldMkLst>
      </pc:sldChg>
      <pc:sldChg chg="del">
        <pc:chgData name="Marilson Dantas" userId="5a52486915d9f478" providerId="LiveId" clId="{DCF01372-B47D-4D67-AE06-EC1A62986224}" dt="2026-06-16T17:30:14.131" v="940" actId="47"/>
        <pc:sldMkLst>
          <pc:docMk/>
          <pc:sldMk cId="2259593536" sldId="2632"/>
        </pc:sldMkLst>
      </pc:sldChg>
      <pc:sldChg chg="del">
        <pc:chgData name="Marilson Dantas" userId="5a52486915d9f478" providerId="LiveId" clId="{DCF01372-B47D-4D67-AE06-EC1A62986224}" dt="2026-06-16T17:30:14.131" v="940" actId="47"/>
        <pc:sldMkLst>
          <pc:docMk/>
          <pc:sldMk cId="4293225894" sldId="2636"/>
        </pc:sldMkLst>
      </pc:sldChg>
      <pc:sldChg chg="del">
        <pc:chgData name="Marilson Dantas" userId="5a52486915d9f478" providerId="LiveId" clId="{DCF01372-B47D-4D67-AE06-EC1A62986224}" dt="2026-06-16T17:30:14.131" v="940" actId="47"/>
        <pc:sldMkLst>
          <pc:docMk/>
          <pc:sldMk cId="3592473141" sldId="2637"/>
        </pc:sldMkLst>
      </pc:sldChg>
      <pc:sldChg chg="del">
        <pc:chgData name="Marilson Dantas" userId="5a52486915d9f478" providerId="LiveId" clId="{DCF01372-B47D-4D67-AE06-EC1A62986224}" dt="2026-06-16T17:30:14.131" v="940" actId="47"/>
        <pc:sldMkLst>
          <pc:docMk/>
          <pc:sldMk cId="415272544" sldId="2638"/>
        </pc:sldMkLst>
      </pc:sldChg>
      <pc:sldChg chg="del">
        <pc:chgData name="Marilson Dantas" userId="5a52486915d9f478" providerId="LiveId" clId="{DCF01372-B47D-4D67-AE06-EC1A62986224}" dt="2026-06-16T17:30:14.131" v="940" actId="47"/>
        <pc:sldMkLst>
          <pc:docMk/>
          <pc:sldMk cId="1009882768" sldId="2639"/>
        </pc:sldMkLst>
      </pc:sldChg>
      <pc:sldChg chg="del">
        <pc:chgData name="Marilson Dantas" userId="5a52486915d9f478" providerId="LiveId" clId="{DCF01372-B47D-4D67-AE06-EC1A62986224}" dt="2026-06-16T17:30:14.131" v="940" actId="47"/>
        <pc:sldMkLst>
          <pc:docMk/>
          <pc:sldMk cId="1048815480" sldId="2640"/>
        </pc:sldMkLst>
      </pc:sldChg>
      <pc:sldChg chg="del">
        <pc:chgData name="Marilson Dantas" userId="5a52486915d9f478" providerId="LiveId" clId="{DCF01372-B47D-4D67-AE06-EC1A62986224}" dt="2026-06-16T17:30:14.131" v="940" actId="47"/>
        <pc:sldMkLst>
          <pc:docMk/>
          <pc:sldMk cId="114575153" sldId="2641"/>
        </pc:sldMkLst>
      </pc:sldChg>
      <pc:sldChg chg="del">
        <pc:chgData name="Marilson Dantas" userId="5a52486915d9f478" providerId="LiveId" clId="{DCF01372-B47D-4D67-AE06-EC1A62986224}" dt="2026-06-16T17:30:14.131" v="940" actId="47"/>
        <pc:sldMkLst>
          <pc:docMk/>
          <pc:sldMk cId="0" sldId="2642"/>
        </pc:sldMkLst>
      </pc:sldChg>
      <pc:sldChg chg="del">
        <pc:chgData name="Marilson Dantas" userId="5a52486915d9f478" providerId="LiveId" clId="{DCF01372-B47D-4D67-AE06-EC1A62986224}" dt="2026-06-16T17:30:14.131" v="940" actId="47"/>
        <pc:sldMkLst>
          <pc:docMk/>
          <pc:sldMk cId="1594175066" sldId="2644"/>
        </pc:sldMkLst>
      </pc:sldChg>
      <pc:sldChg chg="del">
        <pc:chgData name="Marilson Dantas" userId="5a52486915d9f478" providerId="LiveId" clId="{DCF01372-B47D-4D67-AE06-EC1A62986224}" dt="2026-06-16T17:30:14.131" v="940" actId="47"/>
        <pc:sldMkLst>
          <pc:docMk/>
          <pc:sldMk cId="3435193152" sldId="2647"/>
        </pc:sldMkLst>
      </pc:sldChg>
      <pc:sldChg chg="del">
        <pc:chgData name="Marilson Dantas" userId="5a52486915d9f478" providerId="LiveId" clId="{DCF01372-B47D-4D67-AE06-EC1A62986224}" dt="2026-06-16T17:30:14.131" v="940" actId="47"/>
        <pc:sldMkLst>
          <pc:docMk/>
          <pc:sldMk cId="3629260356" sldId="2648"/>
        </pc:sldMkLst>
      </pc:sldChg>
      <pc:sldChg chg="del">
        <pc:chgData name="Marilson Dantas" userId="5a52486915d9f478" providerId="LiveId" clId="{DCF01372-B47D-4D67-AE06-EC1A62986224}" dt="2026-06-16T17:30:14.131" v="940" actId="47"/>
        <pc:sldMkLst>
          <pc:docMk/>
          <pc:sldMk cId="1186229839" sldId="2649"/>
        </pc:sldMkLst>
      </pc:sldChg>
      <pc:sldChg chg="del">
        <pc:chgData name="Marilson Dantas" userId="5a52486915d9f478" providerId="LiveId" clId="{DCF01372-B47D-4D67-AE06-EC1A62986224}" dt="2026-06-16T17:30:14.131" v="940" actId="47"/>
        <pc:sldMkLst>
          <pc:docMk/>
          <pc:sldMk cId="4148933663" sldId="2650"/>
        </pc:sldMkLst>
      </pc:sldChg>
      <pc:sldChg chg="del">
        <pc:chgData name="Marilson Dantas" userId="5a52486915d9f478" providerId="LiveId" clId="{DCF01372-B47D-4D67-AE06-EC1A62986224}" dt="2026-06-16T17:30:14.131" v="940" actId="47"/>
        <pc:sldMkLst>
          <pc:docMk/>
          <pc:sldMk cId="2840208809" sldId="2651"/>
        </pc:sldMkLst>
      </pc:sldChg>
      <pc:sldChg chg="del">
        <pc:chgData name="Marilson Dantas" userId="5a52486915d9f478" providerId="LiveId" clId="{DCF01372-B47D-4D67-AE06-EC1A62986224}" dt="2026-06-16T17:30:14.131" v="940" actId="47"/>
        <pc:sldMkLst>
          <pc:docMk/>
          <pc:sldMk cId="1877297917" sldId="2652"/>
        </pc:sldMkLst>
      </pc:sldChg>
      <pc:sldChg chg="del">
        <pc:chgData name="Marilson Dantas" userId="5a52486915d9f478" providerId="LiveId" clId="{DCF01372-B47D-4D67-AE06-EC1A62986224}" dt="2026-06-16T17:30:14.131" v="940" actId="47"/>
        <pc:sldMkLst>
          <pc:docMk/>
          <pc:sldMk cId="2242827834" sldId="2653"/>
        </pc:sldMkLst>
      </pc:sldChg>
      <pc:sldChg chg="del">
        <pc:chgData name="Marilson Dantas" userId="5a52486915d9f478" providerId="LiveId" clId="{DCF01372-B47D-4D67-AE06-EC1A62986224}" dt="2026-06-16T17:30:14.131" v="940" actId="47"/>
        <pc:sldMkLst>
          <pc:docMk/>
          <pc:sldMk cId="450604896" sldId="2654"/>
        </pc:sldMkLst>
      </pc:sldChg>
      <pc:sldChg chg="del">
        <pc:chgData name="Marilson Dantas" userId="5a52486915d9f478" providerId="LiveId" clId="{DCF01372-B47D-4D67-AE06-EC1A62986224}" dt="2026-06-16T17:30:14.131" v="940" actId="47"/>
        <pc:sldMkLst>
          <pc:docMk/>
          <pc:sldMk cId="2091680339" sldId="2655"/>
        </pc:sldMkLst>
      </pc:sldChg>
      <pc:sldChg chg="del">
        <pc:chgData name="Marilson Dantas" userId="5a52486915d9f478" providerId="LiveId" clId="{DCF01372-B47D-4D67-AE06-EC1A62986224}" dt="2026-06-16T17:30:14.131" v="940" actId="47"/>
        <pc:sldMkLst>
          <pc:docMk/>
          <pc:sldMk cId="199177544" sldId="2656"/>
        </pc:sldMkLst>
      </pc:sldChg>
      <pc:sldChg chg="del">
        <pc:chgData name="Marilson Dantas" userId="5a52486915d9f478" providerId="LiveId" clId="{DCF01372-B47D-4D67-AE06-EC1A62986224}" dt="2026-06-16T17:30:14.131" v="940" actId="47"/>
        <pc:sldMkLst>
          <pc:docMk/>
          <pc:sldMk cId="923432850" sldId="2657"/>
        </pc:sldMkLst>
      </pc:sldChg>
      <pc:sldChg chg="del">
        <pc:chgData name="Marilson Dantas" userId="5a52486915d9f478" providerId="LiveId" clId="{DCF01372-B47D-4D67-AE06-EC1A62986224}" dt="2026-06-16T17:30:14.131" v="940" actId="47"/>
        <pc:sldMkLst>
          <pc:docMk/>
          <pc:sldMk cId="2034139204" sldId="2658"/>
        </pc:sldMkLst>
      </pc:sldChg>
      <pc:sldChg chg="del">
        <pc:chgData name="Marilson Dantas" userId="5a52486915d9f478" providerId="LiveId" clId="{DCF01372-B47D-4D67-AE06-EC1A62986224}" dt="2026-06-16T17:30:14.131" v="940" actId="47"/>
        <pc:sldMkLst>
          <pc:docMk/>
          <pc:sldMk cId="909199744" sldId="2659"/>
        </pc:sldMkLst>
      </pc:sldChg>
      <pc:sldChg chg="del">
        <pc:chgData name="Marilson Dantas" userId="5a52486915d9f478" providerId="LiveId" clId="{DCF01372-B47D-4D67-AE06-EC1A62986224}" dt="2026-06-16T17:30:14.131" v="940" actId="47"/>
        <pc:sldMkLst>
          <pc:docMk/>
          <pc:sldMk cId="2637240227" sldId="2660"/>
        </pc:sldMkLst>
      </pc:sldChg>
      <pc:sldChg chg="del">
        <pc:chgData name="Marilson Dantas" userId="5a52486915d9f478" providerId="LiveId" clId="{DCF01372-B47D-4D67-AE06-EC1A62986224}" dt="2026-06-16T17:30:14.131" v="940" actId="47"/>
        <pc:sldMkLst>
          <pc:docMk/>
          <pc:sldMk cId="3662820178" sldId="2661"/>
        </pc:sldMkLst>
      </pc:sldChg>
      <pc:sldChg chg="del">
        <pc:chgData name="Marilson Dantas" userId="5a52486915d9f478" providerId="LiveId" clId="{DCF01372-B47D-4D67-AE06-EC1A62986224}" dt="2026-06-16T17:30:14.131" v="940" actId="47"/>
        <pc:sldMkLst>
          <pc:docMk/>
          <pc:sldMk cId="916645756" sldId="2662"/>
        </pc:sldMkLst>
      </pc:sldChg>
      <pc:sldChg chg="del">
        <pc:chgData name="Marilson Dantas" userId="5a52486915d9f478" providerId="LiveId" clId="{DCF01372-B47D-4D67-AE06-EC1A62986224}" dt="2026-06-16T17:30:14.131" v="940" actId="47"/>
        <pc:sldMkLst>
          <pc:docMk/>
          <pc:sldMk cId="1066640880" sldId="2663"/>
        </pc:sldMkLst>
      </pc:sldChg>
      <pc:sldChg chg="del">
        <pc:chgData name="Marilson Dantas" userId="5a52486915d9f478" providerId="LiveId" clId="{DCF01372-B47D-4D67-AE06-EC1A62986224}" dt="2026-06-16T17:30:14.131" v="940" actId="47"/>
        <pc:sldMkLst>
          <pc:docMk/>
          <pc:sldMk cId="4259364324" sldId="2664"/>
        </pc:sldMkLst>
      </pc:sldChg>
      <pc:sldChg chg="del">
        <pc:chgData name="Marilson Dantas" userId="5a52486915d9f478" providerId="LiveId" clId="{DCF01372-B47D-4D67-AE06-EC1A62986224}" dt="2026-06-16T17:30:14.131" v="940" actId="47"/>
        <pc:sldMkLst>
          <pc:docMk/>
          <pc:sldMk cId="4143106428" sldId="2666"/>
        </pc:sldMkLst>
      </pc:sldChg>
      <pc:sldChg chg="del">
        <pc:chgData name="Marilson Dantas" userId="5a52486915d9f478" providerId="LiveId" clId="{DCF01372-B47D-4D67-AE06-EC1A62986224}" dt="2026-06-16T17:30:14.131" v="940" actId="47"/>
        <pc:sldMkLst>
          <pc:docMk/>
          <pc:sldMk cId="3833393078" sldId="2667"/>
        </pc:sldMkLst>
      </pc:sldChg>
      <pc:sldChg chg="del">
        <pc:chgData name="Marilson Dantas" userId="5a52486915d9f478" providerId="LiveId" clId="{DCF01372-B47D-4D67-AE06-EC1A62986224}" dt="2026-06-16T17:30:14.131" v="940" actId="47"/>
        <pc:sldMkLst>
          <pc:docMk/>
          <pc:sldMk cId="3839407562" sldId="2675"/>
        </pc:sldMkLst>
      </pc:sldChg>
      <pc:sldChg chg="del">
        <pc:chgData name="Marilson Dantas" userId="5a52486915d9f478" providerId="LiveId" clId="{DCF01372-B47D-4D67-AE06-EC1A62986224}" dt="2026-06-16T17:30:14.131" v="940" actId="47"/>
        <pc:sldMkLst>
          <pc:docMk/>
          <pc:sldMk cId="1700766362" sldId="2676"/>
        </pc:sldMkLst>
      </pc:sldChg>
      <pc:sldChg chg="del">
        <pc:chgData name="Marilson Dantas" userId="5a52486915d9f478" providerId="LiveId" clId="{DCF01372-B47D-4D67-AE06-EC1A62986224}" dt="2026-06-16T17:30:14.131" v="940" actId="47"/>
        <pc:sldMkLst>
          <pc:docMk/>
          <pc:sldMk cId="888271517" sldId="2677"/>
        </pc:sldMkLst>
      </pc:sldChg>
      <pc:sldChg chg="del">
        <pc:chgData name="Marilson Dantas" userId="5a52486915d9f478" providerId="LiveId" clId="{DCF01372-B47D-4D67-AE06-EC1A62986224}" dt="2026-06-16T17:30:14.131" v="940" actId="47"/>
        <pc:sldMkLst>
          <pc:docMk/>
          <pc:sldMk cId="1230046540" sldId="2678"/>
        </pc:sldMkLst>
      </pc:sldChg>
      <pc:sldChg chg="del">
        <pc:chgData name="Marilson Dantas" userId="5a52486915d9f478" providerId="LiveId" clId="{DCF01372-B47D-4D67-AE06-EC1A62986224}" dt="2026-06-16T17:30:14.131" v="940" actId="47"/>
        <pc:sldMkLst>
          <pc:docMk/>
          <pc:sldMk cId="4161049066" sldId="2680"/>
        </pc:sldMkLst>
      </pc:sldChg>
      <pc:sldChg chg="del">
        <pc:chgData name="Marilson Dantas" userId="5a52486915d9f478" providerId="LiveId" clId="{DCF01372-B47D-4D67-AE06-EC1A62986224}" dt="2026-06-16T17:30:14.131" v="940" actId="47"/>
        <pc:sldMkLst>
          <pc:docMk/>
          <pc:sldMk cId="3987012140" sldId="2681"/>
        </pc:sldMkLst>
      </pc:sldChg>
      <pc:sldChg chg="del">
        <pc:chgData name="Marilson Dantas" userId="5a52486915d9f478" providerId="LiveId" clId="{DCF01372-B47D-4D67-AE06-EC1A62986224}" dt="2026-06-16T17:30:14.131" v="940" actId="47"/>
        <pc:sldMkLst>
          <pc:docMk/>
          <pc:sldMk cId="1319478102" sldId="2682"/>
        </pc:sldMkLst>
      </pc:sldChg>
      <pc:sldChg chg="del">
        <pc:chgData name="Marilson Dantas" userId="5a52486915d9f478" providerId="LiveId" clId="{DCF01372-B47D-4D67-AE06-EC1A62986224}" dt="2026-06-16T17:30:14.131" v="940" actId="47"/>
        <pc:sldMkLst>
          <pc:docMk/>
          <pc:sldMk cId="4024514305" sldId="2683"/>
        </pc:sldMkLst>
      </pc:sldChg>
      <pc:sldChg chg="del">
        <pc:chgData name="Marilson Dantas" userId="5a52486915d9f478" providerId="LiveId" clId="{DCF01372-B47D-4D67-AE06-EC1A62986224}" dt="2026-06-16T17:30:14.131" v="940" actId="47"/>
        <pc:sldMkLst>
          <pc:docMk/>
          <pc:sldMk cId="3089347838" sldId="2684"/>
        </pc:sldMkLst>
      </pc:sldChg>
      <pc:sldChg chg="del">
        <pc:chgData name="Marilson Dantas" userId="5a52486915d9f478" providerId="LiveId" clId="{DCF01372-B47D-4D67-AE06-EC1A62986224}" dt="2026-06-16T17:30:14.131" v="940" actId="47"/>
        <pc:sldMkLst>
          <pc:docMk/>
          <pc:sldMk cId="4170330087" sldId="2685"/>
        </pc:sldMkLst>
      </pc:sldChg>
      <pc:sldChg chg="del">
        <pc:chgData name="Marilson Dantas" userId="5a52486915d9f478" providerId="LiveId" clId="{DCF01372-B47D-4D67-AE06-EC1A62986224}" dt="2026-06-16T17:30:14.131" v="940" actId="47"/>
        <pc:sldMkLst>
          <pc:docMk/>
          <pc:sldMk cId="1386130456" sldId="2689"/>
        </pc:sldMkLst>
      </pc:sldChg>
      <pc:sldChg chg="del">
        <pc:chgData name="Marilson Dantas" userId="5a52486915d9f478" providerId="LiveId" clId="{DCF01372-B47D-4D67-AE06-EC1A62986224}" dt="2026-06-16T17:30:14.131" v="940" actId="47"/>
        <pc:sldMkLst>
          <pc:docMk/>
          <pc:sldMk cId="1986933165" sldId="2690"/>
        </pc:sldMkLst>
      </pc:sldChg>
      <pc:sldChg chg="del">
        <pc:chgData name="Marilson Dantas" userId="5a52486915d9f478" providerId="LiveId" clId="{DCF01372-B47D-4D67-AE06-EC1A62986224}" dt="2026-06-16T17:30:14.131" v="940" actId="47"/>
        <pc:sldMkLst>
          <pc:docMk/>
          <pc:sldMk cId="2936612636" sldId="2696"/>
        </pc:sldMkLst>
      </pc:sldChg>
      <pc:sldChg chg="del">
        <pc:chgData name="Marilson Dantas" userId="5a52486915d9f478" providerId="LiveId" clId="{DCF01372-B47D-4D67-AE06-EC1A62986224}" dt="2026-06-16T17:30:14.131" v="940" actId="47"/>
        <pc:sldMkLst>
          <pc:docMk/>
          <pc:sldMk cId="2145665010" sldId="2697"/>
        </pc:sldMkLst>
      </pc:sldChg>
      <pc:sldChg chg="del">
        <pc:chgData name="Marilson Dantas" userId="5a52486915d9f478" providerId="LiveId" clId="{DCF01372-B47D-4D67-AE06-EC1A62986224}" dt="2026-06-16T17:30:14.131" v="940" actId="47"/>
        <pc:sldMkLst>
          <pc:docMk/>
          <pc:sldMk cId="3104744297" sldId="2698"/>
        </pc:sldMkLst>
      </pc:sldChg>
      <pc:sldChg chg="del">
        <pc:chgData name="Marilson Dantas" userId="5a52486915d9f478" providerId="LiveId" clId="{DCF01372-B47D-4D67-AE06-EC1A62986224}" dt="2026-06-16T17:30:14.131" v="940" actId="47"/>
        <pc:sldMkLst>
          <pc:docMk/>
          <pc:sldMk cId="1051776887" sldId="2699"/>
        </pc:sldMkLst>
      </pc:sldChg>
      <pc:sldChg chg="del">
        <pc:chgData name="Marilson Dantas" userId="5a52486915d9f478" providerId="LiveId" clId="{DCF01372-B47D-4D67-AE06-EC1A62986224}" dt="2026-06-16T17:30:14.131" v="940" actId="47"/>
        <pc:sldMkLst>
          <pc:docMk/>
          <pc:sldMk cId="3920421507" sldId="2701"/>
        </pc:sldMkLst>
      </pc:sldChg>
      <pc:sldChg chg="del">
        <pc:chgData name="Marilson Dantas" userId="5a52486915d9f478" providerId="LiveId" clId="{DCF01372-B47D-4D67-AE06-EC1A62986224}" dt="2026-06-16T17:30:14.131" v="940" actId="47"/>
        <pc:sldMkLst>
          <pc:docMk/>
          <pc:sldMk cId="3824257101" sldId="2703"/>
        </pc:sldMkLst>
      </pc:sldChg>
      <pc:sldChg chg="del">
        <pc:chgData name="Marilson Dantas" userId="5a52486915d9f478" providerId="LiveId" clId="{DCF01372-B47D-4D67-AE06-EC1A62986224}" dt="2026-06-16T17:30:14.131" v="940" actId="47"/>
        <pc:sldMkLst>
          <pc:docMk/>
          <pc:sldMk cId="1523986403" sldId="2704"/>
        </pc:sldMkLst>
      </pc:sldChg>
      <pc:sldChg chg="del">
        <pc:chgData name="Marilson Dantas" userId="5a52486915d9f478" providerId="LiveId" clId="{DCF01372-B47D-4D67-AE06-EC1A62986224}" dt="2026-06-16T17:30:14.131" v="940" actId="47"/>
        <pc:sldMkLst>
          <pc:docMk/>
          <pc:sldMk cId="414298796" sldId="2705"/>
        </pc:sldMkLst>
      </pc:sldChg>
      <pc:sldChg chg="del">
        <pc:chgData name="Marilson Dantas" userId="5a52486915d9f478" providerId="LiveId" clId="{DCF01372-B47D-4D67-AE06-EC1A62986224}" dt="2026-06-16T17:30:14.131" v="940" actId="47"/>
        <pc:sldMkLst>
          <pc:docMk/>
          <pc:sldMk cId="2019092837" sldId="2706"/>
        </pc:sldMkLst>
      </pc:sldChg>
      <pc:sldChg chg="del">
        <pc:chgData name="Marilson Dantas" userId="5a52486915d9f478" providerId="LiveId" clId="{DCF01372-B47D-4D67-AE06-EC1A62986224}" dt="2026-06-16T17:30:14.131" v="940" actId="47"/>
        <pc:sldMkLst>
          <pc:docMk/>
          <pc:sldMk cId="2256744997" sldId="2707"/>
        </pc:sldMkLst>
      </pc:sldChg>
      <pc:sldChg chg="del">
        <pc:chgData name="Marilson Dantas" userId="5a52486915d9f478" providerId="LiveId" clId="{DCF01372-B47D-4D67-AE06-EC1A62986224}" dt="2026-06-16T17:30:14.131" v="940" actId="47"/>
        <pc:sldMkLst>
          <pc:docMk/>
          <pc:sldMk cId="2008113001" sldId="2708"/>
        </pc:sldMkLst>
      </pc:sldChg>
      <pc:sldChg chg="del">
        <pc:chgData name="Marilson Dantas" userId="5a52486915d9f478" providerId="LiveId" clId="{DCF01372-B47D-4D67-AE06-EC1A62986224}" dt="2026-06-16T17:30:14.131" v="940" actId="47"/>
        <pc:sldMkLst>
          <pc:docMk/>
          <pc:sldMk cId="2299589333" sldId="2709"/>
        </pc:sldMkLst>
      </pc:sldChg>
      <pc:sldChg chg="del">
        <pc:chgData name="Marilson Dantas" userId="5a52486915d9f478" providerId="LiveId" clId="{DCF01372-B47D-4D67-AE06-EC1A62986224}" dt="2026-06-16T17:30:14.131" v="940" actId="47"/>
        <pc:sldMkLst>
          <pc:docMk/>
          <pc:sldMk cId="2395664175" sldId="2710"/>
        </pc:sldMkLst>
      </pc:sldChg>
      <pc:sldChg chg="del">
        <pc:chgData name="Marilson Dantas" userId="5a52486915d9f478" providerId="LiveId" clId="{DCF01372-B47D-4D67-AE06-EC1A62986224}" dt="2026-06-16T17:30:14.131" v="940" actId="47"/>
        <pc:sldMkLst>
          <pc:docMk/>
          <pc:sldMk cId="2216310197" sldId="2711"/>
        </pc:sldMkLst>
      </pc:sldChg>
      <pc:sldChg chg="del">
        <pc:chgData name="Marilson Dantas" userId="5a52486915d9f478" providerId="LiveId" clId="{DCF01372-B47D-4D67-AE06-EC1A62986224}" dt="2026-06-16T17:30:14.131" v="940" actId="47"/>
        <pc:sldMkLst>
          <pc:docMk/>
          <pc:sldMk cId="887264721" sldId="2713"/>
        </pc:sldMkLst>
      </pc:sldChg>
      <pc:sldChg chg="del">
        <pc:chgData name="Marilson Dantas" userId="5a52486915d9f478" providerId="LiveId" clId="{DCF01372-B47D-4D67-AE06-EC1A62986224}" dt="2026-06-16T17:30:14.131" v="940" actId="47"/>
        <pc:sldMkLst>
          <pc:docMk/>
          <pc:sldMk cId="1015982859" sldId="2714"/>
        </pc:sldMkLst>
      </pc:sldChg>
      <pc:sldChg chg="del">
        <pc:chgData name="Marilson Dantas" userId="5a52486915d9f478" providerId="LiveId" clId="{DCF01372-B47D-4D67-AE06-EC1A62986224}" dt="2026-06-16T17:30:14.131" v="940" actId="47"/>
        <pc:sldMkLst>
          <pc:docMk/>
          <pc:sldMk cId="3594559083" sldId="2715"/>
        </pc:sldMkLst>
      </pc:sldChg>
      <pc:sldChg chg="del">
        <pc:chgData name="Marilson Dantas" userId="5a52486915d9f478" providerId="LiveId" clId="{DCF01372-B47D-4D67-AE06-EC1A62986224}" dt="2026-06-16T17:30:14.131" v="940" actId="47"/>
        <pc:sldMkLst>
          <pc:docMk/>
          <pc:sldMk cId="1317086413" sldId="2716"/>
        </pc:sldMkLst>
      </pc:sldChg>
      <pc:sldChg chg="del">
        <pc:chgData name="Marilson Dantas" userId="5a52486915d9f478" providerId="LiveId" clId="{DCF01372-B47D-4D67-AE06-EC1A62986224}" dt="2026-06-16T17:30:14.131" v="940" actId="47"/>
        <pc:sldMkLst>
          <pc:docMk/>
          <pc:sldMk cId="2354416931" sldId="2717"/>
        </pc:sldMkLst>
      </pc:sldChg>
      <pc:sldChg chg="del">
        <pc:chgData name="Marilson Dantas" userId="5a52486915d9f478" providerId="LiveId" clId="{DCF01372-B47D-4D67-AE06-EC1A62986224}" dt="2026-06-16T17:30:14.131" v="940" actId="47"/>
        <pc:sldMkLst>
          <pc:docMk/>
          <pc:sldMk cId="3904366476" sldId="2718"/>
        </pc:sldMkLst>
      </pc:sldChg>
      <pc:sldChg chg="del">
        <pc:chgData name="Marilson Dantas" userId="5a52486915d9f478" providerId="LiveId" clId="{DCF01372-B47D-4D67-AE06-EC1A62986224}" dt="2026-06-16T17:30:14.131" v="940" actId="47"/>
        <pc:sldMkLst>
          <pc:docMk/>
          <pc:sldMk cId="3856075070" sldId="2720"/>
        </pc:sldMkLst>
      </pc:sldChg>
      <pc:sldChg chg="del">
        <pc:chgData name="Marilson Dantas" userId="5a52486915d9f478" providerId="LiveId" clId="{DCF01372-B47D-4D67-AE06-EC1A62986224}" dt="2026-06-16T17:30:14.131" v="940" actId="47"/>
        <pc:sldMkLst>
          <pc:docMk/>
          <pc:sldMk cId="3523428609" sldId="2721"/>
        </pc:sldMkLst>
      </pc:sldChg>
      <pc:sldChg chg="del">
        <pc:chgData name="Marilson Dantas" userId="5a52486915d9f478" providerId="LiveId" clId="{DCF01372-B47D-4D67-AE06-EC1A62986224}" dt="2026-06-16T17:30:14.131" v="940" actId="47"/>
        <pc:sldMkLst>
          <pc:docMk/>
          <pc:sldMk cId="3583515356" sldId="2722"/>
        </pc:sldMkLst>
      </pc:sldChg>
      <pc:sldChg chg="del">
        <pc:chgData name="Marilson Dantas" userId="5a52486915d9f478" providerId="LiveId" clId="{DCF01372-B47D-4D67-AE06-EC1A62986224}" dt="2026-06-16T17:30:14.131" v="940" actId="47"/>
        <pc:sldMkLst>
          <pc:docMk/>
          <pc:sldMk cId="4187865976" sldId="2723"/>
        </pc:sldMkLst>
      </pc:sldChg>
      <pc:sldChg chg="del">
        <pc:chgData name="Marilson Dantas" userId="5a52486915d9f478" providerId="LiveId" clId="{DCF01372-B47D-4D67-AE06-EC1A62986224}" dt="2026-06-16T17:30:14.131" v="940" actId="47"/>
        <pc:sldMkLst>
          <pc:docMk/>
          <pc:sldMk cId="2313764811" sldId="2724"/>
        </pc:sldMkLst>
      </pc:sldChg>
      <pc:sldChg chg="del">
        <pc:chgData name="Marilson Dantas" userId="5a52486915d9f478" providerId="LiveId" clId="{DCF01372-B47D-4D67-AE06-EC1A62986224}" dt="2026-06-16T17:30:14.131" v="940" actId="47"/>
        <pc:sldMkLst>
          <pc:docMk/>
          <pc:sldMk cId="1280041541" sldId="2725"/>
        </pc:sldMkLst>
      </pc:sldChg>
      <pc:sldChg chg="del">
        <pc:chgData name="Marilson Dantas" userId="5a52486915d9f478" providerId="LiveId" clId="{DCF01372-B47D-4D67-AE06-EC1A62986224}" dt="2026-06-16T17:30:14.131" v="940" actId="47"/>
        <pc:sldMkLst>
          <pc:docMk/>
          <pc:sldMk cId="2834032853" sldId="2726"/>
        </pc:sldMkLst>
      </pc:sldChg>
      <pc:sldChg chg="del">
        <pc:chgData name="Marilson Dantas" userId="5a52486915d9f478" providerId="LiveId" clId="{DCF01372-B47D-4D67-AE06-EC1A62986224}" dt="2026-06-16T17:30:14.131" v="940" actId="47"/>
        <pc:sldMkLst>
          <pc:docMk/>
          <pc:sldMk cId="1604428096" sldId="2728"/>
        </pc:sldMkLst>
      </pc:sldChg>
      <pc:sldChg chg="del">
        <pc:chgData name="Marilson Dantas" userId="5a52486915d9f478" providerId="LiveId" clId="{DCF01372-B47D-4D67-AE06-EC1A62986224}" dt="2026-06-16T17:30:14.131" v="940" actId="47"/>
        <pc:sldMkLst>
          <pc:docMk/>
          <pc:sldMk cId="1151503788" sldId="2729"/>
        </pc:sldMkLst>
      </pc:sldChg>
      <pc:sldChg chg="del">
        <pc:chgData name="Marilson Dantas" userId="5a52486915d9f478" providerId="LiveId" clId="{DCF01372-B47D-4D67-AE06-EC1A62986224}" dt="2026-06-16T17:30:14.131" v="940" actId="47"/>
        <pc:sldMkLst>
          <pc:docMk/>
          <pc:sldMk cId="467840004" sldId="2730"/>
        </pc:sldMkLst>
      </pc:sldChg>
      <pc:sldChg chg="del">
        <pc:chgData name="Marilson Dantas" userId="5a52486915d9f478" providerId="LiveId" clId="{DCF01372-B47D-4D67-AE06-EC1A62986224}" dt="2026-06-16T17:30:14.131" v="940" actId="47"/>
        <pc:sldMkLst>
          <pc:docMk/>
          <pc:sldMk cId="2764703634" sldId="2731"/>
        </pc:sldMkLst>
      </pc:sldChg>
      <pc:sldChg chg="del">
        <pc:chgData name="Marilson Dantas" userId="5a52486915d9f478" providerId="LiveId" clId="{DCF01372-B47D-4D67-AE06-EC1A62986224}" dt="2026-06-16T17:30:14.131" v="940" actId="47"/>
        <pc:sldMkLst>
          <pc:docMk/>
          <pc:sldMk cId="506264980" sldId="2732"/>
        </pc:sldMkLst>
      </pc:sldChg>
      <pc:sldChg chg="del">
        <pc:chgData name="Marilson Dantas" userId="5a52486915d9f478" providerId="LiveId" clId="{DCF01372-B47D-4D67-AE06-EC1A62986224}" dt="2026-06-16T17:30:14.131" v="940" actId="47"/>
        <pc:sldMkLst>
          <pc:docMk/>
          <pc:sldMk cId="3487569398" sldId="2733"/>
        </pc:sldMkLst>
      </pc:sldChg>
      <pc:sldChg chg="del">
        <pc:chgData name="Marilson Dantas" userId="5a52486915d9f478" providerId="LiveId" clId="{DCF01372-B47D-4D67-AE06-EC1A62986224}" dt="2026-06-16T17:30:14.131" v="940" actId="47"/>
        <pc:sldMkLst>
          <pc:docMk/>
          <pc:sldMk cId="1998593699" sldId="2734"/>
        </pc:sldMkLst>
      </pc:sldChg>
      <pc:sldChg chg="del">
        <pc:chgData name="Marilson Dantas" userId="5a52486915d9f478" providerId="LiveId" clId="{DCF01372-B47D-4D67-AE06-EC1A62986224}" dt="2026-06-16T17:30:14.131" v="940" actId="47"/>
        <pc:sldMkLst>
          <pc:docMk/>
          <pc:sldMk cId="693945165" sldId="2735"/>
        </pc:sldMkLst>
      </pc:sldChg>
      <pc:sldChg chg="del">
        <pc:chgData name="Marilson Dantas" userId="5a52486915d9f478" providerId="LiveId" clId="{DCF01372-B47D-4D67-AE06-EC1A62986224}" dt="2026-06-16T17:30:14.131" v="940" actId="47"/>
        <pc:sldMkLst>
          <pc:docMk/>
          <pc:sldMk cId="548678123" sldId="2736"/>
        </pc:sldMkLst>
      </pc:sldChg>
      <pc:sldChg chg="del">
        <pc:chgData name="Marilson Dantas" userId="5a52486915d9f478" providerId="LiveId" clId="{DCF01372-B47D-4D67-AE06-EC1A62986224}" dt="2026-06-16T17:30:14.131" v="940" actId="47"/>
        <pc:sldMkLst>
          <pc:docMk/>
          <pc:sldMk cId="3129915491" sldId="2737"/>
        </pc:sldMkLst>
      </pc:sldChg>
      <pc:sldChg chg="del">
        <pc:chgData name="Marilson Dantas" userId="5a52486915d9f478" providerId="LiveId" clId="{DCF01372-B47D-4D67-AE06-EC1A62986224}" dt="2026-06-16T17:30:14.131" v="940" actId="47"/>
        <pc:sldMkLst>
          <pc:docMk/>
          <pc:sldMk cId="4025928813" sldId="2738"/>
        </pc:sldMkLst>
      </pc:sldChg>
      <pc:sldChg chg="del">
        <pc:chgData name="Marilson Dantas" userId="5a52486915d9f478" providerId="LiveId" clId="{DCF01372-B47D-4D67-AE06-EC1A62986224}" dt="2026-06-16T17:30:14.131" v="940" actId="47"/>
        <pc:sldMkLst>
          <pc:docMk/>
          <pc:sldMk cId="1343478671" sldId="2739"/>
        </pc:sldMkLst>
      </pc:sldChg>
      <pc:sldChg chg="del">
        <pc:chgData name="Marilson Dantas" userId="5a52486915d9f478" providerId="LiveId" clId="{DCF01372-B47D-4D67-AE06-EC1A62986224}" dt="2026-06-16T17:30:14.131" v="940" actId="47"/>
        <pc:sldMkLst>
          <pc:docMk/>
          <pc:sldMk cId="4261420587" sldId="2740"/>
        </pc:sldMkLst>
      </pc:sldChg>
      <pc:sldChg chg="del">
        <pc:chgData name="Marilson Dantas" userId="5a52486915d9f478" providerId="LiveId" clId="{DCF01372-B47D-4D67-AE06-EC1A62986224}" dt="2026-06-16T17:30:14.131" v="940" actId="47"/>
        <pc:sldMkLst>
          <pc:docMk/>
          <pc:sldMk cId="828916895" sldId="2742"/>
        </pc:sldMkLst>
      </pc:sldChg>
      <pc:sldChg chg="del">
        <pc:chgData name="Marilson Dantas" userId="5a52486915d9f478" providerId="LiveId" clId="{DCF01372-B47D-4D67-AE06-EC1A62986224}" dt="2026-06-16T17:30:14.131" v="940" actId="47"/>
        <pc:sldMkLst>
          <pc:docMk/>
          <pc:sldMk cId="3432188544" sldId="2743"/>
        </pc:sldMkLst>
      </pc:sldChg>
      <pc:sldChg chg="del">
        <pc:chgData name="Marilson Dantas" userId="5a52486915d9f478" providerId="LiveId" clId="{DCF01372-B47D-4D67-AE06-EC1A62986224}" dt="2026-06-16T17:30:14.131" v="940" actId="47"/>
        <pc:sldMkLst>
          <pc:docMk/>
          <pc:sldMk cId="695544257" sldId="2744"/>
        </pc:sldMkLst>
      </pc:sldChg>
      <pc:sldChg chg="del">
        <pc:chgData name="Marilson Dantas" userId="5a52486915d9f478" providerId="LiveId" clId="{DCF01372-B47D-4D67-AE06-EC1A62986224}" dt="2026-06-16T17:30:14.131" v="940" actId="47"/>
        <pc:sldMkLst>
          <pc:docMk/>
          <pc:sldMk cId="1832861919" sldId="2745"/>
        </pc:sldMkLst>
      </pc:sldChg>
      <pc:sldChg chg="del">
        <pc:chgData name="Marilson Dantas" userId="5a52486915d9f478" providerId="LiveId" clId="{DCF01372-B47D-4D67-AE06-EC1A62986224}" dt="2026-06-16T17:30:14.131" v="940" actId="47"/>
        <pc:sldMkLst>
          <pc:docMk/>
          <pc:sldMk cId="716181276" sldId="2746"/>
        </pc:sldMkLst>
      </pc:sldChg>
      <pc:sldChg chg="del">
        <pc:chgData name="Marilson Dantas" userId="5a52486915d9f478" providerId="LiveId" clId="{DCF01372-B47D-4D67-AE06-EC1A62986224}" dt="2026-06-16T17:30:14.131" v="940" actId="47"/>
        <pc:sldMkLst>
          <pc:docMk/>
          <pc:sldMk cId="2495607201" sldId="2747"/>
        </pc:sldMkLst>
      </pc:sldChg>
      <pc:sldChg chg="del">
        <pc:chgData name="Marilson Dantas" userId="5a52486915d9f478" providerId="LiveId" clId="{DCF01372-B47D-4D67-AE06-EC1A62986224}" dt="2026-06-16T17:30:14.131" v="940" actId="47"/>
        <pc:sldMkLst>
          <pc:docMk/>
          <pc:sldMk cId="1141467994" sldId="2748"/>
        </pc:sldMkLst>
      </pc:sldChg>
      <pc:sldChg chg="del">
        <pc:chgData name="Marilson Dantas" userId="5a52486915d9f478" providerId="LiveId" clId="{DCF01372-B47D-4D67-AE06-EC1A62986224}" dt="2026-06-16T17:30:14.131" v="940" actId="47"/>
        <pc:sldMkLst>
          <pc:docMk/>
          <pc:sldMk cId="1165850971" sldId="2749"/>
        </pc:sldMkLst>
      </pc:sldChg>
      <pc:sldChg chg="del">
        <pc:chgData name="Marilson Dantas" userId="5a52486915d9f478" providerId="LiveId" clId="{DCF01372-B47D-4D67-AE06-EC1A62986224}" dt="2026-06-16T17:30:14.131" v="940" actId="47"/>
        <pc:sldMkLst>
          <pc:docMk/>
          <pc:sldMk cId="2286751885" sldId="2750"/>
        </pc:sldMkLst>
      </pc:sldChg>
      <pc:sldChg chg="del">
        <pc:chgData name="Marilson Dantas" userId="5a52486915d9f478" providerId="LiveId" clId="{DCF01372-B47D-4D67-AE06-EC1A62986224}" dt="2026-06-16T17:30:14.131" v="940" actId="47"/>
        <pc:sldMkLst>
          <pc:docMk/>
          <pc:sldMk cId="594663143" sldId="2751"/>
        </pc:sldMkLst>
      </pc:sldChg>
      <pc:sldChg chg="del">
        <pc:chgData name="Marilson Dantas" userId="5a52486915d9f478" providerId="LiveId" clId="{DCF01372-B47D-4D67-AE06-EC1A62986224}" dt="2026-06-16T17:30:14.131" v="940" actId="47"/>
        <pc:sldMkLst>
          <pc:docMk/>
          <pc:sldMk cId="1035096848" sldId="2752"/>
        </pc:sldMkLst>
      </pc:sldChg>
      <pc:sldChg chg="del">
        <pc:chgData name="Marilson Dantas" userId="5a52486915d9f478" providerId="LiveId" clId="{DCF01372-B47D-4D67-AE06-EC1A62986224}" dt="2026-06-16T17:30:14.131" v="940" actId="47"/>
        <pc:sldMkLst>
          <pc:docMk/>
          <pc:sldMk cId="3873761886" sldId="2753"/>
        </pc:sldMkLst>
      </pc:sldChg>
      <pc:sldChg chg="del">
        <pc:chgData name="Marilson Dantas" userId="5a52486915d9f478" providerId="LiveId" clId="{DCF01372-B47D-4D67-AE06-EC1A62986224}" dt="2026-06-16T17:30:14.131" v="940" actId="47"/>
        <pc:sldMkLst>
          <pc:docMk/>
          <pc:sldMk cId="2473648204" sldId="2754"/>
        </pc:sldMkLst>
      </pc:sldChg>
      <pc:sldChg chg="del">
        <pc:chgData name="Marilson Dantas" userId="5a52486915d9f478" providerId="LiveId" clId="{DCF01372-B47D-4D67-AE06-EC1A62986224}" dt="2026-06-16T17:30:14.131" v="940" actId="47"/>
        <pc:sldMkLst>
          <pc:docMk/>
          <pc:sldMk cId="1391553148" sldId="2755"/>
        </pc:sldMkLst>
      </pc:sldChg>
      <pc:sldChg chg="del">
        <pc:chgData name="Marilson Dantas" userId="5a52486915d9f478" providerId="LiveId" clId="{DCF01372-B47D-4D67-AE06-EC1A62986224}" dt="2026-06-16T17:30:14.131" v="940" actId="47"/>
        <pc:sldMkLst>
          <pc:docMk/>
          <pc:sldMk cId="4238243466" sldId="2756"/>
        </pc:sldMkLst>
      </pc:sldChg>
      <pc:sldChg chg="del">
        <pc:chgData name="Marilson Dantas" userId="5a52486915d9f478" providerId="LiveId" clId="{DCF01372-B47D-4D67-AE06-EC1A62986224}" dt="2026-06-16T17:30:14.131" v="940" actId="47"/>
        <pc:sldMkLst>
          <pc:docMk/>
          <pc:sldMk cId="5257622" sldId="2757"/>
        </pc:sldMkLst>
      </pc:sldChg>
      <pc:sldChg chg="del">
        <pc:chgData name="Marilson Dantas" userId="5a52486915d9f478" providerId="LiveId" clId="{DCF01372-B47D-4D67-AE06-EC1A62986224}" dt="2026-06-16T17:30:14.131" v="940" actId="47"/>
        <pc:sldMkLst>
          <pc:docMk/>
          <pc:sldMk cId="1865058083" sldId="2758"/>
        </pc:sldMkLst>
      </pc:sldChg>
      <pc:sldChg chg="del">
        <pc:chgData name="Marilson Dantas" userId="5a52486915d9f478" providerId="LiveId" clId="{DCF01372-B47D-4D67-AE06-EC1A62986224}" dt="2026-06-16T17:30:14.131" v="940" actId="47"/>
        <pc:sldMkLst>
          <pc:docMk/>
          <pc:sldMk cId="486188450" sldId="2759"/>
        </pc:sldMkLst>
      </pc:sldChg>
      <pc:sldChg chg="del">
        <pc:chgData name="Marilson Dantas" userId="5a52486915d9f478" providerId="LiveId" clId="{DCF01372-B47D-4D67-AE06-EC1A62986224}" dt="2026-06-16T17:30:14.131" v="940" actId="47"/>
        <pc:sldMkLst>
          <pc:docMk/>
          <pc:sldMk cId="1255480000" sldId="2760"/>
        </pc:sldMkLst>
      </pc:sldChg>
      <pc:sldChg chg="del">
        <pc:chgData name="Marilson Dantas" userId="5a52486915d9f478" providerId="LiveId" clId="{DCF01372-B47D-4D67-AE06-EC1A62986224}" dt="2026-06-16T17:30:14.131" v="940" actId="47"/>
        <pc:sldMkLst>
          <pc:docMk/>
          <pc:sldMk cId="3022053447" sldId="2761"/>
        </pc:sldMkLst>
      </pc:sldChg>
      <pc:sldChg chg="del">
        <pc:chgData name="Marilson Dantas" userId="5a52486915d9f478" providerId="LiveId" clId="{DCF01372-B47D-4D67-AE06-EC1A62986224}" dt="2026-06-16T17:30:14.131" v="940" actId="47"/>
        <pc:sldMkLst>
          <pc:docMk/>
          <pc:sldMk cId="4189669059" sldId="2762"/>
        </pc:sldMkLst>
      </pc:sldChg>
      <pc:sldChg chg="del">
        <pc:chgData name="Marilson Dantas" userId="5a52486915d9f478" providerId="LiveId" clId="{DCF01372-B47D-4D67-AE06-EC1A62986224}" dt="2026-06-16T17:30:14.131" v="940" actId="47"/>
        <pc:sldMkLst>
          <pc:docMk/>
          <pc:sldMk cId="4286963030" sldId="2763"/>
        </pc:sldMkLst>
      </pc:sldChg>
      <pc:sldChg chg="del">
        <pc:chgData name="Marilson Dantas" userId="5a52486915d9f478" providerId="LiveId" clId="{DCF01372-B47D-4D67-AE06-EC1A62986224}" dt="2026-06-16T17:30:14.131" v="940" actId="47"/>
        <pc:sldMkLst>
          <pc:docMk/>
          <pc:sldMk cId="3088833986" sldId="2764"/>
        </pc:sldMkLst>
      </pc:sldChg>
      <pc:sldChg chg="del">
        <pc:chgData name="Marilson Dantas" userId="5a52486915d9f478" providerId="LiveId" clId="{DCF01372-B47D-4D67-AE06-EC1A62986224}" dt="2026-06-16T17:30:14.131" v="940" actId="47"/>
        <pc:sldMkLst>
          <pc:docMk/>
          <pc:sldMk cId="1491132529" sldId="2765"/>
        </pc:sldMkLst>
      </pc:sldChg>
      <pc:sldChg chg="del">
        <pc:chgData name="Marilson Dantas" userId="5a52486915d9f478" providerId="LiveId" clId="{DCF01372-B47D-4D67-AE06-EC1A62986224}" dt="2026-06-16T17:30:14.131" v="940" actId="47"/>
        <pc:sldMkLst>
          <pc:docMk/>
          <pc:sldMk cId="2559417677" sldId="2766"/>
        </pc:sldMkLst>
      </pc:sldChg>
      <pc:sldChg chg="del">
        <pc:chgData name="Marilson Dantas" userId="5a52486915d9f478" providerId="LiveId" clId="{DCF01372-B47D-4D67-AE06-EC1A62986224}" dt="2026-06-16T17:30:14.131" v="940" actId="47"/>
        <pc:sldMkLst>
          <pc:docMk/>
          <pc:sldMk cId="800959862" sldId="2767"/>
        </pc:sldMkLst>
      </pc:sldChg>
      <pc:sldChg chg="del">
        <pc:chgData name="Marilson Dantas" userId="5a52486915d9f478" providerId="LiveId" clId="{DCF01372-B47D-4D67-AE06-EC1A62986224}" dt="2026-06-16T17:30:14.131" v="940" actId="47"/>
        <pc:sldMkLst>
          <pc:docMk/>
          <pc:sldMk cId="1422459758" sldId="2768"/>
        </pc:sldMkLst>
      </pc:sldChg>
      <pc:sldChg chg="del">
        <pc:chgData name="Marilson Dantas" userId="5a52486915d9f478" providerId="LiveId" clId="{DCF01372-B47D-4D67-AE06-EC1A62986224}" dt="2026-06-16T17:30:14.131" v="940" actId="47"/>
        <pc:sldMkLst>
          <pc:docMk/>
          <pc:sldMk cId="4007146778" sldId="2769"/>
        </pc:sldMkLst>
      </pc:sldChg>
      <pc:sldChg chg="del">
        <pc:chgData name="Marilson Dantas" userId="5a52486915d9f478" providerId="LiveId" clId="{DCF01372-B47D-4D67-AE06-EC1A62986224}" dt="2026-06-16T17:30:14.131" v="940" actId="47"/>
        <pc:sldMkLst>
          <pc:docMk/>
          <pc:sldMk cId="62912219" sldId="2770"/>
        </pc:sldMkLst>
      </pc:sldChg>
      <pc:sldChg chg="del">
        <pc:chgData name="Marilson Dantas" userId="5a52486915d9f478" providerId="LiveId" clId="{DCF01372-B47D-4D67-AE06-EC1A62986224}" dt="2026-06-16T17:30:14.131" v="940" actId="47"/>
        <pc:sldMkLst>
          <pc:docMk/>
          <pc:sldMk cId="1963463518" sldId="2771"/>
        </pc:sldMkLst>
      </pc:sldChg>
      <pc:sldChg chg="del">
        <pc:chgData name="Marilson Dantas" userId="5a52486915d9f478" providerId="LiveId" clId="{DCF01372-B47D-4D67-AE06-EC1A62986224}" dt="2026-06-16T17:30:14.131" v="940" actId="47"/>
        <pc:sldMkLst>
          <pc:docMk/>
          <pc:sldMk cId="2112685678" sldId="2772"/>
        </pc:sldMkLst>
      </pc:sldChg>
      <pc:sldChg chg="del">
        <pc:chgData name="Marilson Dantas" userId="5a52486915d9f478" providerId="LiveId" clId="{DCF01372-B47D-4D67-AE06-EC1A62986224}" dt="2026-06-16T17:30:14.131" v="940" actId="47"/>
        <pc:sldMkLst>
          <pc:docMk/>
          <pc:sldMk cId="2718518883" sldId="2773"/>
        </pc:sldMkLst>
      </pc:sldChg>
      <pc:sldChg chg="del">
        <pc:chgData name="Marilson Dantas" userId="5a52486915d9f478" providerId="LiveId" clId="{DCF01372-B47D-4D67-AE06-EC1A62986224}" dt="2026-06-16T17:30:14.131" v="940" actId="47"/>
        <pc:sldMkLst>
          <pc:docMk/>
          <pc:sldMk cId="3751637752" sldId="2774"/>
        </pc:sldMkLst>
      </pc:sldChg>
      <pc:sldChg chg="del">
        <pc:chgData name="Marilson Dantas" userId="5a52486915d9f478" providerId="LiveId" clId="{DCF01372-B47D-4D67-AE06-EC1A62986224}" dt="2026-06-16T17:30:14.131" v="940" actId="47"/>
        <pc:sldMkLst>
          <pc:docMk/>
          <pc:sldMk cId="4172859904" sldId="2775"/>
        </pc:sldMkLst>
      </pc:sldChg>
      <pc:sldChg chg="del">
        <pc:chgData name="Marilson Dantas" userId="5a52486915d9f478" providerId="LiveId" clId="{DCF01372-B47D-4D67-AE06-EC1A62986224}" dt="2026-06-16T17:30:14.131" v="940" actId="47"/>
        <pc:sldMkLst>
          <pc:docMk/>
          <pc:sldMk cId="3407522069" sldId="2776"/>
        </pc:sldMkLst>
      </pc:sldChg>
      <pc:sldChg chg="del">
        <pc:chgData name="Marilson Dantas" userId="5a52486915d9f478" providerId="LiveId" clId="{DCF01372-B47D-4D67-AE06-EC1A62986224}" dt="2026-06-16T17:30:14.131" v="940" actId="47"/>
        <pc:sldMkLst>
          <pc:docMk/>
          <pc:sldMk cId="1571669678" sldId="2777"/>
        </pc:sldMkLst>
      </pc:sldChg>
      <pc:sldChg chg="del">
        <pc:chgData name="Marilson Dantas" userId="5a52486915d9f478" providerId="LiveId" clId="{DCF01372-B47D-4D67-AE06-EC1A62986224}" dt="2026-06-16T17:30:14.131" v="940" actId="47"/>
        <pc:sldMkLst>
          <pc:docMk/>
          <pc:sldMk cId="1470433379" sldId="2778"/>
        </pc:sldMkLst>
      </pc:sldChg>
      <pc:sldChg chg="del">
        <pc:chgData name="Marilson Dantas" userId="5a52486915d9f478" providerId="LiveId" clId="{DCF01372-B47D-4D67-AE06-EC1A62986224}" dt="2026-06-16T17:30:14.131" v="940" actId="47"/>
        <pc:sldMkLst>
          <pc:docMk/>
          <pc:sldMk cId="1536867051" sldId="2779"/>
        </pc:sldMkLst>
      </pc:sldChg>
      <pc:sldChg chg="del">
        <pc:chgData name="Marilson Dantas" userId="5a52486915d9f478" providerId="LiveId" clId="{DCF01372-B47D-4D67-AE06-EC1A62986224}" dt="2026-06-16T17:30:14.131" v="940" actId="47"/>
        <pc:sldMkLst>
          <pc:docMk/>
          <pc:sldMk cId="828419712" sldId="2780"/>
        </pc:sldMkLst>
      </pc:sldChg>
      <pc:sldChg chg="del">
        <pc:chgData name="Marilson Dantas" userId="5a52486915d9f478" providerId="LiveId" clId="{DCF01372-B47D-4D67-AE06-EC1A62986224}" dt="2026-06-16T17:30:14.131" v="940" actId="47"/>
        <pc:sldMkLst>
          <pc:docMk/>
          <pc:sldMk cId="1969836151" sldId="2781"/>
        </pc:sldMkLst>
      </pc:sldChg>
      <pc:sldChg chg="del">
        <pc:chgData name="Marilson Dantas" userId="5a52486915d9f478" providerId="LiveId" clId="{DCF01372-B47D-4D67-AE06-EC1A62986224}" dt="2026-06-16T17:30:14.131" v="940" actId="47"/>
        <pc:sldMkLst>
          <pc:docMk/>
          <pc:sldMk cId="893903890" sldId="2782"/>
        </pc:sldMkLst>
      </pc:sldChg>
      <pc:sldChg chg="del">
        <pc:chgData name="Marilson Dantas" userId="5a52486915d9f478" providerId="LiveId" clId="{DCF01372-B47D-4D67-AE06-EC1A62986224}" dt="2026-06-16T17:30:14.131" v="940" actId="47"/>
        <pc:sldMkLst>
          <pc:docMk/>
          <pc:sldMk cId="1229705699" sldId="2783"/>
        </pc:sldMkLst>
      </pc:sldChg>
      <pc:sldChg chg="del">
        <pc:chgData name="Marilson Dantas" userId="5a52486915d9f478" providerId="LiveId" clId="{DCF01372-B47D-4D67-AE06-EC1A62986224}" dt="2026-06-16T17:30:14.131" v="940" actId="47"/>
        <pc:sldMkLst>
          <pc:docMk/>
          <pc:sldMk cId="1034509615" sldId="2784"/>
        </pc:sldMkLst>
      </pc:sldChg>
      <pc:sldChg chg="del">
        <pc:chgData name="Marilson Dantas" userId="5a52486915d9f478" providerId="LiveId" clId="{DCF01372-B47D-4D67-AE06-EC1A62986224}" dt="2026-06-16T17:30:14.131" v="940" actId="47"/>
        <pc:sldMkLst>
          <pc:docMk/>
          <pc:sldMk cId="4241867181" sldId="2785"/>
        </pc:sldMkLst>
      </pc:sldChg>
      <pc:sldChg chg="del">
        <pc:chgData name="Marilson Dantas" userId="5a52486915d9f478" providerId="LiveId" clId="{DCF01372-B47D-4D67-AE06-EC1A62986224}" dt="2026-06-16T17:30:14.131" v="940" actId="47"/>
        <pc:sldMkLst>
          <pc:docMk/>
          <pc:sldMk cId="1944577861" sldId="2786"/>
        </pc:sldMkLst>
      </pc:sldChg>
      <pc:sldChg chg="del">
        <pc:chgData name="Marilson Dantas" userId="5a52486915d9f478" providerId="LiveId" clId="{DCF01372-B47D-4D67-AE06-EC1A62986224}" dt="2026-06-16T17:30:14.131" v="940" actId="47"/>
        <pc:sldMkLst>
          <pc:docMk/>
          <pc:sldMk cId="3991643712" sldId="2787"/>
        </pc:sldMkLst>
      </pc:sldChg>
      <pc:sldChg chg="del">
        <pc:chgData name="Marilson Dantas" userId="5a52486915d9f478" providerId="LiveId" clId="{DCF01372-B47D-4D67-AE06-EC1A62986224}" dt="2026-06-16T17:30:14.131" v="940" actId="47"/>
        <pc:sldMkLst>
          <pc:docMk/>
          <pc:sldMk cId="308815577" sldId="2788"/>
        </pc:sldMkLst>
      </pc:sldChg>
      <pc:sldChg chg="del">
        <pc:chgData name="Marilson Dantas" userId="5a52486915d9f478" providerId="LiveId" clId="{DCF01372-B47D-4D67-AE06-EC1A62986224}" dt="2026-06-16T17:30:14.131" v="940" actId="47"/>
        <pc:sldMkLst>
          <pc:docMk/>
          <pc:sldMk cId="3019245329" sldId="2789"/>
        </pc:sldMkLst>
      </pc:sldChg>
      <pc:sldChg chg="del">
        <pc:chgData name="Marilson Dantas" userId="5a52486915d9f478" providerId="LiveId" clId="{DCF01372-B47D-4D67-AE06-EC1A62986224}" dt="2026-06-16T17:30:14.131" v="940" actId="47"/>
        <pc:sldMkLst>
          <pc:docMk/>
          <pc:sldMk cId="832048314" sldId="2790"/>
        </pc:sldMkLst>
      </pc:sldChg>
      <pc:sldChg chg="del">
        <pc:chgData name="Marilson Dantas" userId="5a52486915d9f478" providerId="LiveId" clId="{DCF01372-B47D-4D67-AE06-EC1A62986224}" dt="2026-06-16T17:30:14.131" v="940" actId="47"/>
        <pc:sldMkLst>
          <pc:docMk/>
          <pc:sldMk cId="280514498" sldId="2791"/>
        </pc:sldMkLst>
      </pc:sldChg>
      <pc:sldChg chg="del">
        <pc:chgData name="Marilson Dantas" userId="5a52486915d9f478" providerId="LiveId" clId="{DCF01372-B47D-4D67-AE06-EC1A62986224}" dt="2026-06-16T17:30:14.131" v="940" actId="47"/>
        <pc:sldMkLst>
          <pc:docMk/>
          <pc:sldMk cId="1615708290" sldId="2792"/>
        </pc:sldMkLst>
      </pc:sldChg>
      <pc:sldChg chg="del">
        <pc:chgData name="Marilson Dantas" userId="5a52486915d9f478" providerId="LiveId" clId="{DCF01372-B47D-4D67-AE06-EC1A62986224}" dt="2026-06-16T17:30:14.131" v="940" actId="47"/>
        <pc:sldMkLst>
          <pc:docMk/>
          <pc:sldMk cId="2381252934" sldId="2793"/>
        </pc:sldMkLst>
      </pc:sldChg>
      <pc:sldChg chg="del">
        <pc:chgData name="Marilson Dantas" userId="5a52486915d9f478" providerId="LiveId" clId="{DCF01372-B47D-4D67-AE06-EC1A62986224}" dt="2026-06-16T17:30:14.131" v="940" actId="47"/>
        <pc:sldMkLst>
          <pc:docMk/>
          <pc:sldMk cId="1266134434" sldId="2794"/>
        </pc:sldMkLst>
      </pc:sldChg>
      <pc:sldChg chg="del">
        <pc:chgData name="Marilson Dantas" userId="5a52486915d9f478" providerId="LiveId" clId="{DCF01372-B47D-4D67-AE06-EC1A62986224}" dt="2026-06-16T17:30:14.131" v="940" actId="47"/>
        <pc:sldMkLst>
          <pc:docMk/>
          <pc:sldMk cId="1513539410" sldId="2795"/>
        </pc:sldMkLst>
      </pc:sldChg>
      <pc:sldChg chg="del">
        <pc:chgData name="Marilson Dantas" userId="5a52486915d9f478" providerId="LiveId" clId="{DCF01372-B47D-4D67-AE06-EC1A62986224}" dt="2026-06-16T17:30:14.131" v="940" actId="47"/>
        <pc:sldMkLst>
          <pc:docMk/>
          <pc:sldMk cId="2983237638" sldId="2796"/>
        </pc:sldMkLst>
      </pc:sldChg>
      <pc:sldChg chg="del">
        <pc:chgData name="Marilson Dantas" userId="5a52486915d9f478" providerId="LiveId" clId="{DCF01372-B47D-4D67-AE06-EC1A62986224}" dt="2026-06-16T17:30:14.131" v="940" actId="47"/>
        <pc:sldMkLst>
          <pc:docMk/>
          <pc:sldMk cId="2904414315" sldId="2797"/>
        </pc:sldMkLst>
      </pc:sldChg>
      <pc:sldChg chg="del">
        <pc:chgData name="Marilson Dantas" userId="5a52486915d9f478" providerId="LiveId" clId="{DCF01372-B47D-4D67-AE06-EC1A62986224}" dt="2026-06-16T17:30:14.131" v="940" actId="47"/>
        <pc:sldMkLst>
          <pc:docMk/>
          <pc:sldMk cId="4263016771" sldId="2798"/>
        </pc:sldMkLst>
      </pc:sldChg>
      <pc:sldChg chg="del">
        <pc:chgData name="Marilson Dantas" userId="5a52486915d9f478" providerId="LiveId" clId="{DCF01372-B47D-4D67-AE06-EC1A62986224}" dt="2026-06-16T17:30:14.131" v="940" actId="47"/>
        <pc:sldMkLst>
          <pc:docMk/>
          <pc:sldMk cId="1712667519" sldId="2799"/>
        </pc:sldMkLst>
      </pc:sldChg>
      <pc:sldChg chg="del">
        <pc:chgData name="Marilson Dantas" userId="5a52486915d9f478" providerId="LiveId" clId="{DCF01372-B47D-4D67-AE06-EC1A62986224}" dt="2026-06-16T17:30:14.131" v="940" actId="47"/>
        <pc:sldMkLst>
          <pc:docMk/>
          <pc:sldMk cId="2972937068" sldId="2800"/>
        </pc:sldMkLst>
      </pc:sldChg>
      <pc:sldChg chg="modSp mod ord">
        <pc:chgData name="Marilson Dantas" userId="5a52486915d9f478" providerId="LiveId" clId="{DCF01372-B47D-4D67-AE06-EC1A62986224}" dt="2026-06-16T17:37:09.184" v="1009" actId="122"/>
        <pc:sldMkLst>
          <pc:docMk/>
          <pc:sldMk cId="120068344" sldId="2801"/>
        </pc:sldMkLst>
        <pc:spChg chg="mod">
          <ac:chgData name="Marilson Dantas" userId="5a52486915d9f478" providerId="LiveId" clId="{DCF01372-B47D-4D67-AE06-EC1A62986224}" dt="2026-06-16T17:36:20.509" v="969" actId="20577"/>
          <ac:spMkLst>
            <pc:docMk/>
            <pc:sldMk cId="120068344" sldId="2801"/>
            <ac:spMk id="17" creationId="{5949E7A9-382E-B486-9C41-026A2ECC3297}"/>
          </ac:spMkLst>
        </pc:spChg>
        <pc:spChg chg="mod">
          <ac:chgData name="Marilson Dantas" userId="5a52486915d9f478" providerId="LiveId" clId="{DCF01372-B47D-4D67-AE06-EC1A62986224}" dt="2026-06-16T17:37:09.184" v="1009" actId="122"/>
          <ac:spMkLst>
            <pc:docMk/>
            <pc:sldMk cId="120068344" sldId="2801"/>
            <ac:spMk id="18" creationId="{9D3BD0EE-633F-3953-219C-FEECAFB4D771}"/>
          </ac:spMkLst>
        </pc:spChg>
      </pc:sldChg>
      <pc:sldChg chg="del">
        <pc:chgData name="Marilson Dantas" userId="5a52486915d9f478" providerId="LiveId" clId="{DCF01372-B47D-4D67-AE06-EC1A62986224}" dt="2026-06-16T17:30:14.131" v="940" actId="47"/>
        <pc:sldMkLst>
          <pc:docMk/>
          <pc:sldMk cId="1181955980" sldId="2802"/>
        </pc:sldMkLst>
      </pc:sldChg>
      <pc:sldChg chg="del">
        <pc:chgData name="Marilson Dantas" userId="5a52486915d9f478" providerId="LiveId" clId="{DCF01372-B47D-4D67-AE06-EC1A62986224}" dt="2026-06-16T17:30:14.131" v="940" actId="47"/>
        <pc:sldMkLst>
          <pc:docMk/>
          <pc:sldMk cId="3187074713" sldId="2803"/>
        </pc:sldMkLst>
      </pc:sldChg>
      <pc:sldChg chg="del">
        <pc:chgData name="Marilson Dantas" userId="5a52486915d9f478" providerId="LiveId" clId="{DCF01372-B47D-4D67-AE06-EC1A62986224}" dt="2026-06-16T17:30:14.131" v="940" actId="47"/>
        <pc:sldMkLst>
          <pc:docMk/>
          <pc:sldMk cId="3406258421" sldId="2804"/>
        </pc:sldMkLst>
      </pc:sldChg>
      <pc:sldChg chg="del">
        <pc:chgData name="Marilson Dantas" userId="5a52486915d9f478" providerId="LiveId" clId="{DCF01372-B47D-4D67-AE06-EC1A62986224}" dt="2026-06-16T17:30:14.131" v="940" actId="47"/>
        <pc:sldMkLst>
          <pc:docMk/>
          <pc:sldMk cId="4202901681" sldId="2805"/>
        </pc:sldMkLst>
      </pc:sldChg>
      <pc:sldChg chg="del">
        <pc:chgData name="Marilson Dantas" userId="5a52486915d9f478" providerId="LiveId" clId="{DCF01372-B47D-4D67-AE06-EC1A62986224}" dt="2026-06-16T17:30:14.131" v="940" actId="47"/>
        <pc:sldMkLst>
          <pc:docMk/>
          <pc:sldMk cId="2122774828" sldId="2806"/>
        </pc:sldMkLst>
      </pc:sldChg>
      <pc:sldChg chg="del">
        <pc:chgData name="Marilson Dantas" userId="5a52486915d9f478" providerId="LiveId" clId="{DCF01372-B47D-4D67-AE06-EC1A62986224}" dt="2026-06-16T17:30:14.131" v="940" actId="47"/>
        <pc:sldMkLst>
          <pc:docMk/>
          <pc:sldMk cId="3306450305" sldId="2807"/>
        </pc:sldMkLst>
      </pc:sldChg>
      <pc:sldChg chg="del">
        <pc:chgData name="Marilson Dantas" userId="5a52486915d9f478" providerId="LiveId" clId="{DCF01372-B47D-4D67-AE06-EC1A62986224}" dt="2026-06-16T17:30:14.131" v="940" actId="47"/>
        <pc:sldMkLst>
          <pc:docMk/>
          <pc:sldMk cId="3653980501" sldId="2808"/>
        </pc:sldMkLst>
      </pc:sldChg>
      <pc:sldChg chg="del">
        <pc:chgData name="Marilson Dantas" userId="5a52486915d9f478" providerId="LiveId" clId="{DCF01372-B47D-4D67-AE06-EC1A62986224}" dt="2026-06-16T17:30:14.131" v="940" actId="47"/>
        <pc:sldMkLst>
          <pc:docMk/>
          <pc:sldMk cId="1334266728" sldId="2809"/>
        </pc:sldMkLst>
      </pc:sldChg>
      <pc:sldChg chg="modSp mod ord">
        <pc:chgData name="Marilson Dantas" userId="5a52486915d9f478" providerId="LiveId" clId="{DCF01372-B47D-4D67-AE06-EC1A62986224}" dt="2026-06-16T17:29:43.001" v="938" actId="404"/>
        <pc:sldMkLst>
          <pc:docMk/>
          <pc:sldMk cId="129334193" sldId="2810"/>
        </pc:sldMkLst>
        <pc:spChg chg="mod">
          <ac:chgData name="Marilson Dantas" userId="5a52486915d9f478" providerId="LiveId" clId="{DCF01372-B47D-4D67-AE06-EC1A62986224}" dt="2026-06-16T17:29:43.001" v="938" actId="404"/>
          <ac:spMkLst>
            <pc:docMk/>
            <pc:sldMk cId="129334193" sldId="2810"/>
            <ac:spMk id="82" creationId="{7E992625-476E-C900-4FAB-1F0E8FCDD2D9}"/>
          </ac:spMkLst>
        </pc:spChg>
      </pc:sldChg>
      <pc:sldChg chg="del">
        <pc:chgData name="Marilson Dantas" userId="5a52486915d9f478" providerId="LiveId" clId="{DCF01372-B47D-4D67-AE06-EC1A62986224}" dt="2026-06-16T17:30:14.131" v="940" actId="47"/>
        <pc:sldMkLst>
          <pc:docMk/>
          <pc:sldMk cId="3950444710" sldId="2811"/>
        </pc:sldMkLst>
      </pc:sldChg>
      <pc:sldChg chg="del ord">
        <pc:chgData name="Marilson Dantas" userId="5a52486915d9f478" providerId="LiveId" clId="{DCF01372-B47D-4D67-AE06-EC1A62986224}" dt="2026-06-16T17:30:14.131" v="940" actId="47"/>
        <pc:sldMkLst>
          <pc:docMk/>
          <pc:sldMk cId="3956761409" sldId="2812"/>
        </pc:sldMkLst>
      </pc:sldChg>
      <pc:sldChg chg="del">
        <pc:chgData name="Marilson Dantas" userId="5a52486915d9f478" providerId="LiveId" clId="{DCF01372-B47D-4D67-AE06-EC1A62986224}" dt="2026-06-16T17:30:14.131" v="940" actId="47"/>
        <pc:sldMkLst>
          <pc:docMk/>
          <pc:sldMk cId="407417800" sldId="2813"/>
        </pc:sldMkLst>
      </pc:sldChg>
      <pc:sldChg chg="del">
        <pc:chgData name="Marilson Dantas" userId="5a52486915d9f478" providerId="LiveId" clId="{DCF01372-B47D-4D67-AE06-EC1A62986224}" dt="2026-06-16T17:30:14.131" v="940" actId="47"/>
        <pc:sldMkLst>
          <pc:docMk/>
          <pc:sldMk cId="1781640136" sldId="2814"/>
        </pc:sldMkLst>
      </pc:sldChg>
      <pc:sldChg chg="del">
        <pc:chgData name="Marilson Dantas" userId="5a52486915d9f478" providerId="LiveId" clId="{DCF01372-B47D-4D67-AE06-EC1A62986224}" dt="2026-06-16T17:30:14.131" v="940" actId="47"/>
        <pc:sldMkLst>
          <pc:docMk/>
          <pc:sldMk cId="1431646010" sldId="2815"/>
        </pc:sldMkLst>
      </pc:sldChg>
      <pc:sldChg chg="del">
        <pc:chgData name="Marilson Dantas" userId="5a52486915d9f478" providerId="LiveId" clId="{DCF01372-B47D-4D67-AE06-EC1A62986224}" dt="2026-06-16T17:30:14.131" v="940" actId="47"/>
        <pc:sldMkLst>
          <pc:docMk/>
          <pc:sldMk cId="2223044845" sldId="2816"/>
        </pc:sldMkLst>
      </pc:sldChg>
      <pc:sldChg chg="del">
        <pc:chgData name="Marilson Dantas" userId="5a52486915d9f478" providerId="LiveId" clId="{DCF01372-B47D-4D67-AE06-EC1A62986224}" dt="2026-06-16T17:30:14.131" v="940" actId="47"/>
        <pc:sldMkLst>
          <pc:docMk/>
          <pc:sldMk cId="750267868" sldId="2817"/>
        </pc:sldMkLst>
      </pc:sldChg>
      <pc:sldChg chg="del">
        <pc:chgData name="Marilson Dantas" userId="5a52486915d9f478" providerId="LiveId" clId="{DCF01372-B47D-4D67-AE06-EC1A62986224}" dt="2026-06-16T17:30:14.131" v="940" actId="47"/>
        <pc:sldMkLst>
          <pc:docMk/>
          <pc:sldMk cId="0" sldId="2818"/>
        </pc:sldMkLst>
      </pc:sldChg>
      <pc:sldChg chg="del">
        <pc:chgData name="Marilson Dantas" userId="5a52486915d9f478" providerId="LiveId" clId="{DCF01372-B47D-4D67-AE06-EC1A62986224}" dt="2026-06-16T17:30:14.131" v="940" actId="47"/>
        <pc:sldMkLst>
          <pc:docMk/>
          <pc:sldMk cId="3252836098" sldId="2819"/>
        </pc:sldMkLst>
      </pc:sldChg>
      <pc:sldChg chg="del">
        <pc:chgData name="Marilson Dantas" userId="5a52486915d9f478" providerId="LiveId" clId="{DCF01372-B47D-4D67-AE06-EC1A62986224}" dt="2026-06-16T17:30:14.131" v="940" actId="47"/>
        <pc:sldMkLst>
          <pc:docMk/>
          <pc:sldMk cId="4110891337" sldId="2820"/>
        </pc:sldMkLst>
      </pc:sldChg>
      <pc:sldChg chg="del">
        <pc:chgData name="Marilson Dantas" userId="5a52486915d9f478" providerId="LiveId" clId="{DCF01372-B47D-4D67-AE06-EC1A62986224}" dt="2026-06-16T17:30:14.131" v="940" actId="47"/>
        <pc:sldMkLst>
          <pc:docMk/>
          <pc:sldMk cId="1581464393" sldId="2821"/>
        </pc:sldMkLst>
      </pc:sldChg>
      <pc:sldChg chg="del">
        <pc:chgData name="Marilson Dantas" userId="5a52486915d9f478" providerId="LiveId" clId="{DCF01372-B47D-4D67-AE06-EC1A62986224}" dt="2026-06-16T17:30:14.131" v="940" actId="47"/>
        <pc:sldMkLst>
          <pc:docMk/>
          <pc:sldMk cId="1471532160" sldId="2822"/>
        </pc:sldMkLst>
      </pc:sldChg>
      <pc:sldChg chg="del">
        <pc:chgData name="Marilson Dantas" userId="5a52486915d9f478" providerId="LiveId" clId="{DCF01372-B47D-4D67-AE06-EC1A62986224}" dt="2026-06-16T17:30:14.131" v="940" actId="47"/>
        <pc:sldMkLst>
          <pc:docMk/>
          <pc:sldMk cId="747213615" sldId="2823"/>
        </pc:sldMkLst>
      </pc:sldChg>
      <pc:sldChg chg="ord">
        <pc:chgData name="Marilson Dantas" userId="5a52486915d9f478" providerId="LiveId" clId="{DCF01372-B47D-4D67-AE06-EC1A62986224}" dt="2026-06-16T17:25:50.653" v="766"/>
        <pc:sldMkLst>
          <pc:docMk/>
          <pc:sldMk cId="1201773905" sldId="2824"/>
        </pc:sldMkLst>
      </pc:sldChg>
      <pc:sldChg chg="addSp delSp modSp mod">
        <pc:chgData name="Marilson Dantas" userId="5a52486915d9f478" providerId="LiveId" clId="{DCF01372-B47D-4D67-AE06-EC1A62986224}" dt="2026-06-16T17:33:33.058" v="957" actId="1076"/>
        <pc:sldMkLst>
          <pc:docMk/>
          <pc:sldMk cId="1700959650" sldId="2825"/>
        </pc:sldMkLst>
        <pc:spChg chg="mod">
          <ac:chgData name="Marilson Dantas" userId="5a52486915d9f478" providerId="LiveId" clId="{DCF01372-B47D-4D67-AE06-EC1A62986224}" dt="2026-06-16T17:19:54.112" v="279" actId="1036"/>
          <ac:spMkLst>
            <pc:docMk/>
            <pc:sldMk cId="1700959650" sldId="2825"/>
            <ac:spMk id="7" creationId="{0832C22E-C940-71BE-6E93-7B36AEAAAD5D}"/>
          </ac:spMkLst>
        </pc:spChg>
        <pc:spChg chg="mod">
          <ac:chgData name="Marilson Dantas" userId="5a52486915d9f478" providerId="LiveId" clId="{DCF01372-B47D-4D67-AE06-EC1A62986224}" dt="2026-06-16T17:19:54.112" v="279" actId="1036"/>
          <ac:spMkLst>
            <pc:docMk/>
            <pc:sldMk cId="1700959650" sldId="2825"/>
            <ac:spMk id="8" creationId="{43511167-B6F5-8CBE-0F25-A0D3F33F6EE1}"/>
          </ac:spMkLst>
        </pc:spChg>
        <pc:spChg chg="mod">
          <ac:chgData name="Marilson Dantas" userId="5a52486915d9f478" providerId="LiveId" clId="{DCF01372-B47D-4D67-AE06-EC1A62986224}" dt="2026-06-16T17:19:54.112" v="279" actId="1036"/>
          <ac:spMkLst>
            <pc:docMk/>
            <pc:sldMk cId="1700959650" sldId="2825"/>
            <ac:spMk id="11" creationId="{B99AAD2F-09ED-3993-DB0E-EA8FD6B65F42}"/>
          </ac:spMkLst>
        </pc:spChg>
        <pc:spChg chg="mod">
          <ac:chgData name="Marilson Dantas" userId="5a52486915d9f478" providerId="LiveId" clId="{DCF01372-B47D-4D67-AE06-EC1A62986224}" dt="2026-06-16T17:19:54.112" v="279" actId="1036"/>
          <ac:spMkLst>
            <pc:docMk/>
            <pc:sldMk cId="1700959650" sldId="2825"/>
            <ac:spMk id="12" creationId="{7447336B-0971-D056-F21A-6A0A7543EF1B}"/>
          </ac:spMkLst>
        </pc:spChg>
        <pc:spChg chg="mod">
          <ac:chgData name="Marilson Dantas" userId="5a52486915d9f478" providerId="LiveId" clId="{DCF01372-B47D-4D67-AE06-EC1A62986224}" dt="2026-06-16T17:19:58.213" v="280" actId="20577"/>
          <ac:spMkLst>
            <pc:docMk/>
            <pc:sldMk cId="1700959650" sldId="2825"/>
            <ac:spMk id="15" creationId="{BFE52321-092C-B59C-2547-2F85C0475339}"/>
          </ac:spMkLst>
        </pc:spChg>
        <pc:spChg chg="add mod ord">
          <ac:chgData name="Marilson Dantas" userId="5a52486915d9f478" providerId="LiveId" clId="{DCF01372-B47D-4D67-AE06-EC1A62986224}" dt="2026-06-16T17:33:29.540" v="956" actId="1076"/>
          <ac:spMkLst>
            <pc:docMk/>
            <pc:sldMk cId="1700959650" sldId="2825"/>
            <ac:spMk id="16" creationId="{AEBC01D1-D5A6-6746-E0A4-52BA9CC56055}"/>
          </ac:spMkLst>
        </pc:spChg>
        <pc:spChg chg="mod">
          <ac:chgData name="Marilson Dantas" userId="5a52486915d9f478" providerId="LiveId" clId="{DCF01372-B47D-4D67-AE06-EC1A62986224}" dt="2026-06-16T17:19:54.112" v="279" actId="1036"/>
          <ac:spMkLst>
            <pc:docMk/>
            <pc:sldMk cId="1700959650" sldId="2825"/>
            <ac:spMk id="22" creationId="{F4E0CB4E-9778-23B1-2CE3-ABF0E2A7BD44}"/>
          </ac:spMkLst>
        </pc:spChg>
        <pc:spChg chg="mod">
          <ac:chgData name="Marilson Dantas" userId="5a52486915d9f478" providerId="LiveId" clId="{DCF01372-B47D-4D67-AE06-EC1A62986224}" dt="2026-06-16T17:17:16.295" v="167" actId="1036"/>
          <ac:spMkLst>
            <pc:docMk/>
            <pc:sldMk cId="1700959650" sldId="2825"/>
            <ac:spMk id="31" creationId="{8AF6177A-0873-A51C-6E24-39DE7FDE9EE7}"/>
          </ac:spMkLst>
        </pc:spChg>
        <pc:spChg chg="mod">
          <ac:chgData name="Marilson Dantas" userId="5a52486915d9f478" providerId="LiveId" clId="{DCF01372-B47D-4D67-AE06-EC1A62986224}" dt="2026-06-16T17:19:54.112" v="279" actId="1036"/>
          <ac:spMkLst>
            <pc:docMk/>
            <pc:sldMk cId="1700959650" sldId="2825"/>
            <ac:spMk id="32" creationId="{A7A063C5-0496-AC6D-3C97-0A91EFC0A330}"/>
          </ac:spMkLst>
        </pc:spChg>
        <pc:spChg chg="mod">
          <ac:chgData name="Marilson Dantas" userId="5a52486915d9f478" providerId="LiveId" clId="{DCF01372-B47D-4D67-AE06-EC1A62986224}" dt="2026-06-16T17:19:54.112" v="279" actId="1036"/>
          <ac:spMkLst>
            <pc:docMk/>
            <pc:sldMk cId="1700959650" sldId="2825"/>
            <ac:spMk id="33" creationId="{AB935C7C-E3D4-8C95-1E3E-2D06F41A5084}"/>
          </ac:spMkLst>
        </pc:spChg>
        <pc:spChg chg="mod">
          <ac:chgData name="Marilson Dantas" userId="5a52486915d9f478" providerId="LiveId" clId="{DCF01372-B47D-4D67-AE06-EC1A62986224}" dt="2026-06-16T17:19:54.112" v="279" actId="1036"/>
          <ac:spMkLst>
            <pc:docMk/>
            <pc:sldMk cId="1700959650" sldId="2825"/>
            <ac:spMk id="37" creationId="{A0DC72FA-BBAF-E4AC-7F67-181C4A6C50AB}"/>
          </ac:spMkLst>
        </pc:spChg>
        <pc:spChg chg="del mod">
          <ac:chgData name="Marilson Dantas" userId="5a52486915d9f478" providerId="LiveId" clId="{DCF01372-B47D-4D67-AE06-EC1A62986224}" dt="2026-06-16T17:15:23.582" v="11" actId="478"/>
          <ac:spMkLst>
            <pc:docMk/>
            <pc:sldMk cId="1700959650" sldId="2825"/>
            <ac:spMk id="42" creationId="{420CBFDD-2D10-04C9-ED7B-194D9C4AC464}"/>
          </ac:spMkLst>
        </pc:spChg>
        <pc:spChg chg="add del">
          <ac:chgData name="Marilson Dantas" userId="5a52486915d9f478" providerId="LiveId" clId="{DCF01372-B47D-4D67-AE06-EC1A62986224}" dt="2026-06-16T17:15:27.020" v="12" actId="478"/>
          <ac:spMkLst>
            <pc:docMk/>
            <pc:sldMk cId="1700959650" sldId="2825"/>
            <ac:spMk id="45" creationId="{0A40E575-558B-3139-7725-EF6B9D3F30C3}"/>
          </ac:spMkLst>
        </pc:spChg>
        <pc:spChg chg="add del">
          <ac:chgData name="Marilson Dantas" userId="5a52486915d9f478" providerId="LiveId" clId="{DCF01372-B47D-4D67-AE06-EC1A62986224}" dt="2026-06-16T17:15:16.745" v="9" actId="478"/>
          <ac:spMkLst>
            <pc:docMk/>
            <pc:sldMk cId="1700959650" sldId="2825"/>
            <ac:spMk id="51" creationId="{557864EC-4AA0-53E0-559A-318E7FC46216}"/>
          </ac:spMkLst>
        </pc:spChg>
        <pc:spChg chg="del">
          <ac:chgData name="Marilson Dantas" userId="5a52486915d9f478" providerId="LiveId" clId="{DCF01372-B47D-4D67-AE06-EC1A62986224}" dt="2026-06-16T17:15:16.745" v="9" actId="478"/>
          <ac:spMkLst>
            <pc:docMk/>
            <pc:sldMk cId="1700959650" sldId="2825"/>
            <ac:spMk id="53" creationId="{3BBB061F-1EA1-272C-6DB0-2738FEB92499}"/>
          </ac:spMkLst>
        </pc:spChg>
        <pc:spChg chg="del">
          <ac:chgData name="Marilson Dantas" userId="5a52486915d9f478" providerId="LiveId" clId="{DCF01372-B47D-4D67-AE06-EC1A62986224}" dt="2026-06-16T17:15:16.745" v="9" actId="478"/>
          <ac:spMkLst>
            <pc:docMk/>
            <pc:sldMk cId="1700959650" sldId="2825"/>
            <ac:spMk id="55" creationId="{1D7FB6B8-7985-243B-332F-9844F49710CE}"/>
          </ac:spMkLst>
        </pc:spChg>
        <pc:spChg chg="add del mod">
          <ac:chgData name="Marilson Dantas" userId="5a52486915d9f478" providerId="LiveId" clId="{DCF01372-B47D-4D67-AE06-EC1A62986224}" dt="2026-06-16T17:15:16.745" v="9" actId="478"/>
          <ac:spMkLst>
            <pc:docMk/>
            <pc:sldMk cId="1700959650" sldId="2825"/>
            <ac:spMk id="57" creationId="{42E237BE-DF5F-BDFE-C916-C898D0F8F59A}"/>
          </ac:spMkLst>
        </pc:spChg>
        <pc:spChg chg="del">
          <ac:chgData name="Marilson Dantas" userId="5a52486915d9f478" providerId="LiveId" clId="{DCF01372-B47D-4D67-AE06-EC1A62986224}" dt="2026-06-16T17:15:16.745" v="9" actId="478"/>
          <ac:spMkLst>
            <pc:docMk/>
            <pc:sldMk cId="1700959650" sldId="2825"/>
            <ac:spMk id="59" creationId="{BB2430DF-8CCD-DE05-5026-82D03E4F5E05}"/>
          </ac:spMkLst>
        </pc:spChg>
        <pc:spChg chg="mod">
          <ac:chgData name="Marilson Dantas" userId="5a52486915d9f478" providerId="LiveId" clId="{DCF01372-B47D-4D67-AE06-EC1A62986224}" dt="2026-06-16T17:19:54.112" v="279" actId="1036"/>
          <ac:spMkLst>
            <pc:docMk/>
            <pc:sldMk cId="1700959650" sldId="2825"/>
            <ac:spMk id="83" creationId="{AD2AC09C-7956-9EF0-F175-5858F9185B0B}"/>
          </ac:spMkLst>
        </pc:spChg>
        <pc:picChg chg="add mod">
          <ac:chgData name="Marilson Dantas" userId="5a52486915d9f478" providerId="LiveId" clId="{DCF01372-B47D-4D67-AE06-EC1A62986224}" dt="2026-06-16T17:33:33.058" v="957" actId="1076"/>
          <ac:picMkLst>
            <pc:docMk/>
            <pc:sldMk cId="1700959650" sldId="2825"/>
            <ac:picMk id="18" creationId="{77018CCF-038C-1526-F668-183B7685F966}"/>
          </ac:picMkLst>
        </pc:picChg>
        <pc:cxnChg chg="mod">
          <ac:chgData name="Marilson Dantas" userId="5a52486915d9f478" providerId="LiveId" clId="{DCF01372-B47D-4D67-AE06-EC1A62986224}" dt="2026-06-16T17:19:48.765" v="273" actId="1076"/>
          <ac:cxnSpMkLst>
            <pc:docMk/>
            <pc:sldMk cId="1700959650" sldId="2825"/>
            <ac:cxnSpMk id="38" creationId="{219C72BF-42B3-C36C-2C52-CC72FA2F32FA}"/>
          </ac:cxnSpMkLst>
        </pc:cxnChg>
        <pc:cxnChg chg="del">
          <ac:chgData name="Marilson Dantas" userId="5a52486915d9f478" providerId="LiveId" clId="{DCF01372-B47D-4D67-AE06-EC1A62986224}" dt="2026-06-16T17:15:16.745" v="9" actId="478"/>
          <ac:cxnSpMkLst>
            <pc:docMk/>
            <pc:sldMk cId="1700959650" sldId="2825"/>
            <ac:cxnSpMk id="47" creationId="{377D991A-6D94-3A78-C435-E2FEDE541988}"/>
          </ac:cxnSpMkLst>
        </pc:cxnChg>
      </pc:sldChg>
      <pc:sldChg chg="del ord">
        <pc:chgData name="Marilson Dantas" userId="5a52486915d9f478" providerId="LiveId" clId="{DCF01372-B47D-4D67-AE06-EC1A62986224}" dt="2026-06-16T17:30:14.131" v="940" actId="47"/>
        <pc:sldMkLst>
          <pc:docMk/>
          <pc:sldMk cId="571874475" sldId="2826"/>
        </pc:sldMkLst>
      </pc:sldChg>
      <pc:sldChg chg="add del">
        <pc:chgData name="Marilson Dantas" userId="5a52486915d9f478" providerId="LiveId" clId="{DCF01372-B47D-4D67-AE06-EC1A62986224}" dt="2026-06-16T17:30:14.131" v="940" actId="47"/>
        <pc:sldMkLst>
          <pc:docMk/>
          <pc:sldMk cId="1019009956" sldId="2827"/>
        </pc:sldMkLst>
      </pc:sldChg>
      <pc:sldChg chg="addSp delSp modSp add mod ord">
        <pc:chgData name="Marilson Dantas" userId="5a52486915d9f478" providerId="LiveId" clId="{DCF01372-B47D-4D67-AE06-EC1A62986224}" dt="2026-06-16T17:37:37.482" v="1037" actId="1035"/>
        <pc:sldMkLst>
          <pc:docMk/>
          <pc:sldMk cId="2688491470" sldId="2828"/>
        </pc:sldMkLst>
        <pc:spChg chg="del">
          <ac:chgData name="Marilson Dantas" userId="5a52486915d9f478" providerId="LiveId" clId="{DCF01372-B47D-4D67-AE06-EC1A62986224}" dt="2026-06-16T17:20:22.089" v="286" actId="478"/>
          <ac:spMkLst>
            <pc:docMk/>
            <pc:sldMk cId="2688491470" sldId="2828"/>
            <ac:spMk id="6" creationId="{671FA0C4-46F9-EA94-C61D-748B249E2236}"/>
          </ac:spMkLst>
        </pc:spChg>
        <pc:spChg chg="del">
          <ac:chgData name="Marilson Dantas" userId="5a52486915d9f478" providerId="LiveId" clId="{DCF01372-B47D-4D67-AE06-EC1A62986224}" dt="2026-06-16T17:20:17.104" v="284" actId="478"/>
          <ac:spMkLst>
            <pc:docMk/>
            <pc:sldMk cId="2688491470" sldId="2828"/>
            <ac:spMk id="12" creationId="{41EE0395-E752-6047-C39E-0AA23CB6D28C}"/>
          </ac:spMkLst>
        </pc:spChg>
        <pc:spChg chg="mod">
          <ac:chgData name="Marilson Dantas" userId="5a52486915d9f478" providerId="LiveId" clId="{DCF01372-B47D-4D67-AE06-EC1A62986224}" dt="2026-06-16T17:20:36.414" v="289" actId="1076"/>
          <ac:spMkLst>
            <pc:docMk/>
            <pc:sldMk cId="2688491470" sldId="2828"/>
            <ac:spMk id="13" creationId="{FA59AEEC-816A-79FA-BCE2-89CC3BE7E2EB}"/>
          </ac:spMkLst>
        </pc:spChg>
        <pc:spChg chg="add mod">
          <ac:chgData name="Marilson Dantas" userId="5a52486915d9f478" providerId="LiveId" clId="{DCF01372-B47D-4D67-AE06-EC1A62986224}" dt="2026-06-16T17:37:37.482" v="1037" actId="1035"/>
          <ac:spMkLst>
            <pc:docMk/>
            <pc:sldMk cId="2688491470" sldId="2828"/>
            <ac:spMk id="14" creationId="{5A7E2783-A7D3-7B58-8ABE-6C5425C191EB}"/>
          </ac:spMkLst>
        </pc:spChg>
        <pc:spChg chg="mod">
          <ac:chgData name="Marilson Dantas" userId="5a52486915d9f478" providerId="LiveId" clId="{DCF01372-B47D-4D67-AE06-EC1A62986224}" dt="2026-06-16T17:22:27.485" v="337" actId="1035"/>
          <ac:spMkLst>
            <pc:docMk/>
            <pc:sldMk cId="2688491470" sldId="2828"/>
            <ac:spMk id="17" creationId="{468850DA-058D-4031-521D-59FE339802B7}"/>
          </ac:spMkLst>
        </pc:spChg>
        <pc:spChg chg="mod">
          <ac:chgData name="Marilson Dantas" userId="5a52486915d9f478" providerId="LiveId" clId="{DCF01372-B47D-4D67-AE06-EC1A62986224}" dt="2026-06-16T17:20:41.069" v="290" actId="14100"/>
          <ac:spMkLst>
            <pc:docMk/>
            <pc:sldMk cId="2688491470" sldId="2828"/>
            <ac:spMk id="37" creationId="{A676D309-AE69-292C-E6F1-E2D366FCC6F2}"/>
          </ac:spMkLst>
        </pc:spChg>
        <pc:spChg chg="del">
          <ac:chgData name="Marilson Dantas" userId="5a52486915d9f478" providerId="LiveId" clId="{DCF01372-B47D-4D67-AE06-EC1A62986224}" dt="2026-06-16T17:20:29.871" v="288" actId="478"/>
          <ac:spMkLst>
            <pc:docMk/>
            <pc:sldMk cId="2688491470" sldId="2828"/>
            <ac:spMk id="83" creationId="{B5469218-B404-C59A-ECF8-9B71E7A6BCF2}"/>
          </ac:spMkLst>
        </pc:spChg>
        <pc:graphicFrameChg chg="mod modGraphic">
          <ac:chgData name="Marilson Dantas" userId="5a52486915d9f478" providerId="LiveId" clId="{DCF01372-B47D-4D67-AE06-EC1A62986224}" dt="2026-06-16T17:30:40.022" v="945" actId="20577"/>
          <ac:graphicFrameMkLst>
            <pc:docMk/>
            <pc:sldMk cId="2688491470" sldId="2828"/>
            <ac:graphicFrameMk id="18" creationId="{2AFE046E-7E2F-FBD4-19F5-AE7F91B1E8FA}"/>
          </ac:graphicFrameMkLst>
        </pc:graphicFrameChg>
        <pc:picChg chg="add del">
          <ac:chgData name="Marilson Dantas" userId="5a52486915d9f478" providerId="LiveId" clId="{DCF01372-B47D-4D67-AE06-EC1A62986224}" dt="2026-06-16T17:22:34.451" v="339" actId="478"/>
          <ac:picMkLst>
            <pc:docMk/>
            <pc:sldMk cId="2688491470" sldId="2828"/>
            <ac:picMk id="5" creationId="{8D0E946B-539B-7302-06F6-97CF0CB05EDF}"/>
          </ac:picMkLst>
        </pc:picChg>
        <pc:picChg chg="del">
          <ac:chgData name="Marilson Dantas" userId="5a52486915d9f478" providerId="LiveId" clId="{DCF01372-B47D-4D67-AE06-EC1A62986224}" dt="2026-06-16T17:20:22.089" v="286" actId="478"/>
          <ac:picMkLst>
            <pc:docMk/>
            <pc:sldMk cId="2688491470" sldId="2828"/>
            <ac:picMk id="7" creationId="{2570AB2A-F511-E18C-83D1-0FF0A496F673}"/>
          </ac:picMkLst>
        </pc:picChg>
        <pc:picChg chg="mod">
          <ac:chgData name="Marilson Dantas" userId="5a52486915d9f478" providerId="LiveId" clId="{DCF01372-B47D-4D67-AE06-EC1A62986224}" dt="2026-06-16T17:22:27.485" v="337" actId="1035"/>
          <ac:picMkLst>
            <pc:docMk/>
            <pc:sldMk cId="2688491470" sldId="2828"/>
            <ac:picMk id="8" creationId="{66134643-5879-F2FF-28FA-F9690FE2D0AD}"/>
          </ac:picMkLst>
        </pc:picChg>
        <pc:picChg chg="add del">
          <ac:chgData name="Marilson Dantas" userId="5a52486915d9f478" providerId="LiveId" clId="{DCF01372-B47D-4D67-AE06-EC1A62986224}" dt="2026-06-16T17:22:39.999" v="341" actId="478"/>
          <ac:picMkLst>
            <pc:docMk/>
            <pc:sldMk cId="2688491470" sldId="2828"/>
            <ac:picMk id="10" creationId="{3B7428EC-ADC0-7CE4-ADD4-516441BAFBA3}"/>
          </ac:picMkLst>
        </pc:picChg>
        <pc:picChg chg="del">
          <ac:chgData name="Marilson Dantas" userId="5a52486915d9f478" providerId="LiveId" clId="{DCF01372-B47D-4D67-AE06-EC1A62986224}" dt="2026-06-16T17:20:18.550" v="285" actId="478"/>
          <ac:picMkLst>
            <pc:docMk/>
            <pc:sldMk cId="2688491470" sldId="2828"/>
            <ac:picMk id="28" creationId="{124B141E-9C6F-225E-B9F0-9FC2747410F7}"/>
          </ac:picMkLst>
        </pc:picChg>
        <pc:cxnChg chg="del">
          <ac:chgData name="Marilson Dantas" userId="5a52486915d9f478" providerId="LiveId" clId="{DCF01372-B47D-4D67-AE06-EC1A62986224}" dt="2026-06-16T17:20:26.816" v="287" actId="478"/>
          <ac:cxnSpMkLst>
            <pc:docMk/>
            <pc:sldMk cId="2688491470" sldId="2828"/>
            <ac:cxnSpMk id="23" creationId="{6B7DCDEE-4B6A-5014-3AED-982982CACCB0}"/>
          </ac:cxnSpMkLst>
        </pc:cxnChg>
        <pc:cxnChg chg="del">
          <ac:chgData name="Marilson Dantas" userId="5a52486915d9f478" providerId="LiveId" clId="{DCF01372-B47D-4D67-AE06-EC1A62986224}" dt="2026-06-16T17:20:22.089" v="286" actId="478"/>
          <ac:cxnSpMkLst>
            <pc:docMk/>
            <pc:sldMk cId="2688491470" sldId="2828"/>
            <ac:cxnSpMk id="26" creationId="{A56178DC-846C-8034-D05D-87D0A92614D5}"/>
          </ac:cxnSpMkLst>
        </pc:cxnChg>
        <pc:cxnChg chg="mod">
          <ac:chgData name="Marilson Dantas" userId="5a52486915d9f478" providerId="LiveId" clId="{DCF01372-B47D-4D67-AE06-EC1A62986224}" dt="2026-06-16T17:22:27.485" v="337" actId="1035"/>
          <ac:cxnSpMkLst>
            <pc:docMk/>
            <pc:sldMk cId="2688491470" sldId="2828"/>
            <ac:cxnSpMk id="31" creationId="{AB4642FA-6DBD-D657-478C-2F30FC8F9817}"/>
          </ac:cxnSpMkLst>
        </pc:cxnChg>
      </pc:sldChg>
      <pc:sldChg chg="delSp modSp add del mod">
        <pc:chgData name="Marilson Dantas" userId="5a52486915d9f478" providerId="LiveId" clId="{DCF01372-B47D-4D67-AE06-EC1A62986224}" dt="2026-06-16T17:29:49.036" v="939" actId="47"/>
        <pc:sldMkLst>
          <pc:docMk/>
          <pc:sldMk cId="3475682776" sldId="2829"/>
        </pc:sldMkLst>
        <pc:spChg chg="mod">
          <ac:chgData name="Marilson Dantas" userId="5a52486915d9f478" providerId="LiveId" clId="{DCF01372-B47D-4D67-AE06-EC1A62986224}" dt="2026-06-16T17:27:46.328" v="884" actId="20577"/>
          <ac:spMkLst>
            <pc:docMk/>
            <pc:sldMk cId="3475682776" sldId="2829"/>
            <ac:spMk id="17" creationId="{29A39503-33E5-5876-DFCB-813DF9CEF770}"/>
          </ac:spMkLst>
        </pc:spChg>
        <pc:picChg chg="del">
          <ac:chgData name="Marilson Dantas" userId="5a52486915d9f478" providerId="LiveId" clId="{DCF01372-B47D-4D67-AE06-EC1A62986224}" dt="2026-06-16T17:27:09.118" v="778" actId="478"/>
          <ac:picMkLst>
            <pc:docMk/>
            <pc:sldMk cId="3475682776" sldId="2829"/>
            <ac:picMk id="12" creationId="{986B057D-F4AC-710B-D0E7-666B91222E37}"/>
          </ac:picMkLst>
        </pc:picChg>
      </pc:sldChg>
      <pc:sldChg chg="add del">
        <pc:chgData name="Marilson Dantas" userId="5a52486915d9f478" providerId="LiveId" clId="{DCF01372-B47D-4D67-AE06-EC1A62986224}" dt="2026-06-16T17:30:14.131" v="940" actId="47"/>
        <pc:sldMkLst>
          <pc:docMk/>
          <pc:sldMk cId="3921493332" sldId="2830"/>
        </pc:sldMkLst>
      </pc:sldChg>
      <pc:sldMasterChg chg="delSldLayout">
        <pc:chgData name="Marilson Dantas" userId="5a52486915d9f478" providerId="LiveId" clId="{DCF01372-B47D-4D67-AE06-EC1A62986224}" dt="2026-06-16T17:30:14.131" v="940" actId="47"/>
        <pc:sldMasterMkLst>
          <pc:docMk/>
          <pc:sldMasterMk cId="0" sldId="2147483648"/>
        </pc:sldMasterMkLst>
        <pc:sldLayoutChg chg="del">
          <pc:chgData name="Marilson Dantas" userId="5a52486915d9f478" providerId="LiveId" clId="{DCF01372-B47D-4D67-AE06-EC1A62986224}" dt="2026-06-16T17:30:14.131" v="940" actId="47"/>
          <pc:sldLayoutMkLst>
            <pc:docMk/>
            <pc:sldMasterMk cId="0" sldId="2147483648"/>
            <pc:sldLayoutMk cId="2960470981" sldId="2147483662"/>
          </pc:sldLayoutMkLst>
        </pc:sldLayoutChg>
        <pc:sldLayoutChg chg="del">
          <pc:chgData name="Marilson Dantas" userId="5a52486915d9f478" providerId="LiveId" clId="{DCF01372-B47D-4D67-AE06-EC1A62986224}" dt="2026-06-16T17:30:14.131" v="940" actId="47"/>
          <pc:sldLayoutMkLst>
            <pc:docMk/>
            <pc:sldMasterMk cId="0" sldId="2147483648"/>
            <pc:sldLayoutMk cId="2831664626" sldId="2147483663"/>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FF2DA-5EE5-4FD6-A27E-B8432B712D75}" type="doc">
      <dgm:prSet loTypeId="urn:microsoft.com/office/officeart/2005/8/layout/radial3" loCatId="cycle" qsTypeId="urn:microsoft.com/office/officeart/2005/8/quickstyle/simple2" qsCatId="simple" csTypeId="urn:microsoft.com/office/officeart/2005/8/colors/accent1_1" csCatId="accent1" phldr="1"/>
      <dgm:spPr/>
      <dgm:t>
        <a:bodyPr/>
        <a:lstStyle/>
        <a:p>
          <a:endParaRPr lang="pt-BR"/>
        </a:p>
      </dgm:t>
    </dgm:pt>
    <dgm:pt modelId="{CC7BC25E-66D1-4E11-A823-D9DB5AC173DC}">
      <dgm:prSet phldrT="[Texto]" phldr="0" custT="1"/>
      <dgm:spPr/>
      <dgm:t>
        <a:bodyPr/>
        <a:lstStyle/>
        <a:p>
          <a:r>
            <a:rPr lang="pt-BR" sz="1600" dirty="0"/>
            <a:t>UnB</a:t>
          </a:r>
          <a:r>
            <a:rPr lang="pt-BR" sz="1800" dirty="0"/>
            <a:t> Pesquisa e Controle social</a:t>
          </a:r>
        </a:p>
      </dgm:t>
    </dgm:pt>
    <dgm:pt modelId="{83BE526E-59E8-4D11-B696-808C0F5D55EA}" type="parTrans" cxnId="{0D8556AB-F94D-45D6-A14F-484E89B468C3}">
      <dgm:prSet/>
      <dgm:spPr/>
      <dgm:t>
        <a:bodyPr/>
        <a:lstStyle/>
        <a:p>
          <a:endParaRPr lang="pt-BR"/>
        </a:p>
      </dgm:t>
    </dgm:pt>
    <dgm:pt modelId="{4CE829C0-83AA-4158-A909-DE6121F34CA4}" type="sibTrans" cxnId="{0D8556AB-F94D-45D6-A14F-484E89B468C3}">
      <dgm:prSet/>
      <dgm:spPr/>
      <dgm:t>
        <a:bodyPr/>
        <a:lstStyle/>
        <a:p>
          <a:endParaRPr lang="pt-BR"/>
        </a:p>
      </dgm:t>
    </dgm:pt>
    <dgm:pt modelId="{DCEAFA11-68C1-40F9-830D-5733BC5936CD}">
      <dgm:prSet phldrT="[Texto]" phldr="0" custT="1"/>
      <dgm:spPr/>
      <dgm:t>
        <a:bodyPr/>
        <a:lstStyle/>
        <a:p>
          <a:r>
            <a:rPr lang="pt-BR" sz="1000" b="1" i="1" dirty="0"/>
            <a:t>STF</a:t>
          </a:r>
          <a:r>
            <a:rPr lang="pt-BR" sz="800" b="1" i="1" dirty="0"/>
            <a:t>  </a:t>
          </a:r>
        </a:p>
      </dgm:t>
    </dgm:pt>
    <dgm:pt modelId="{56294C8A-EC96-4BDD-BEAE-97B86217DF02}" type="parTrans" cxnId="{25B0FEB8-A7D0-489F-B53B-6A4C560BE8D6}">
      <dgm:prSet/>
      <dgm:spPr/>
      <dgm:t>
        <a:bodyPr/>
        <a:lstStyle/>
        <a:p>
          <a:endParaRPr lang="pt-BR"/>
        </a:p>
      </dgm:t>
    </dgm:pt>
    <dgm:pt modelId="{4C655D6B-8A75-44DC-8241-5F5E01087DB6}" type="sibTrans" cxnId="{25B0FEB8-A7D0-489F-B53B-6A4C560BE8D6}">
      <dgm:prSet/>
      <dgm:spPr/>
      <dgm:t>
        <a:bodyPr/>
        <a:lstStyle/>
        <a:p>
          <a:endParaRPr lang="pt-BR"/>
        </a:p>
      </dgm:t>
    </dgm:pt>
    <dgm:pt modelId="{FCBF0212-4ACD-47A9-ADBA-9F967AE1AEB0}">
      <dgm:prSet phldrT="[Texto]" phldr="0" custT="1"/>
      <dgm:spPr>
        <a:blipFill rotWithShape="0">
          <a:blip xmlns:r="http://schemas.openxmlformats.org/officeDocument/2006/relationships" r:embed="rId1"/>
          <a:srcRect/>
          <a:stretch>
            <a:fillRect l="-129000" r="-129000"/>
          </a:stretch>
        </a:blipFill>
      </dgm:spPr>
      <dgm:t>
        <a:bodyPr/>
        <a:lstStyle/>
        <a:p>
          <a:r>
            <a:rPr lang="pt-BR" sz="800" b="1" dirty="0"/>
            <a:t>MGI</a:t>
          </a:r>
        </a:p>
      </dgm:t>
    </dgm:pt>
    <dgm:pt modelId="{FB1B0197-5D1A-4FCD-A04C-3C96AF65BC87}" type="parTrans" cxnId="{177511AF-90D6-4501-B221-B5E253CAEC15}">
      <dgm:prSet/>
      <dgm:spPr/>
      <dgm:t>
        <a:bodyPr/>
        <a:lstStyle/>
        <a:p>
          <a:endParaRPr lang="pt-BR"/>
        </a:p>
      </dgm:t>
    </dgm:pt>
    <dgm:pt modelId="{4AEFAB7B-A591-47DB-B784-4A646596C71E}" type="sibTrans" cxnId="{177511AF-90D6-4501-B221-B5E253CAEC15}">
      <dgm:prSet/>
      <dgm:spPr/>
      <dgm:t>
        <a:bodyPr/>
        <a:lstStyle/>
        <a:p>
          <a:endParaRPr lang="pt-BR"/>
        </a:p>
      </dgm:t>
    </dgm:pt>
    <dgm:pt modelId="{8B4BEC41-0230-4E7B-9FC3-35E2FC61CD83}">
      <dgm:prSet phldrT="[Texto]" phldr="0" custT="1"/>
      <dgm:spPr/>
      <dgm:t>
        <a:bodyPr/>
        <a:lstStyle/>
        <a:p>
          <a:r>
            <a:rPr lang="pt-BR" sz="700" b="1" dirty="0"/>
            <a:t>Controle Social</a:t>
          </a:r>
        </a:p>
      </dgm:t>
    </dgm:pt>
    <dgm:pt modelId="{9E801990-0871-4643-BF7E-E324B250F8A4}" type="parTrans" cxnId="{458DC17B-D358-48C1-B686-1A9DA38C57A7}">
      <dgm:prSet/>
      <dgm:spPr/>
      <dgm:t>
        <a:bodyPr/>
        <a:lstStyle/>
        <a:p>
          <a:endParaRPr lang="pt-BR"/>
        </a:p>
      </dgm:t>
    </dgm:pt>
    <dgm:pt modelId="{9DE343D4-0B04-42F5-9940-A775AC3E353A}" type="sibTrans" cxnId="{458DC17B-D358-48C1-B686-1A9DA38C57A7}">
      <dgm:prSet/>
      <dgm:spPr/>
      <dgm:t>
        <a:bodyPr/>
        <a:lstStyle/>
        <a:p>
          <a:endParaRPr lang="pt-BR"/>
        </a:p>
      </dgm:t>
    </dgm:pt>
    <dgm:pt modelId="{85AD54E9-40C2-44D9-A00E-EEF06C6CC7D9}">
      <dgm:prSet phldrT="[Texto]" phldr="0" custT="1"/>
      <dgm:spPr/>
      <dgm:t>
        <a:bodyPr/>
        <a:lstStyle/>
        <a:p>
          <a:r>
            <a:rPr lang="pt-BR" sz="800" b="1" dirty="0"/>
            <a:t>33 Tribunais de Contas</a:t>
          </a:r>
          <a:endParaRPr lang="pt-BR" sz="700" b="1" dirty="0"/>
        </a:p>
      </dgm:t>
    </dgm:pt>
    <dgm:pt modelId="{7A93D9E9-A63A-4D3C-AF2F-42EF3A56FA5D}" type="parTrans" cxnId="{1C3FF402-3DAB-478D-B105-1D73435634C7}">
      <dgm:prSet/>
      <dgm:spPr/>
      <dgm:t>
        <a:bodyPr/>
        <a:lstStyle/>
        <a:p>
          <a:endParaRPr lang="pt-BR"/>
        </a:p>
      </dgm:t>
    </dgm:pt>
    <dgm:pt modelId="{676A9151-0807-4447-84A2-5AF92F44A7C1}" type="sibTrans" cxnId="{1C3FF402-3DAB-478D-B105-1D73435634C7}">
      <dgm:prSet/>
      <dgm:spPr/>
      <dgm:t>
        <a:bodyPr/>
        <a:lstStyle/>
        <a:p>
          <a:endParaRPr lang="pt-BR"/>
        </a:p>
      </dgm:t>
    </dgm:pt>
    <dgm:pt modelId="{5E95875A-B82B-4873-9FB5-016DCDE4A3EA}" type="pres">
      <dgm:prSet presAssocID="{55BFF2DA-5EE5-4FD6-A27E-B8432B712D75}" presName="composite" presStyleCnt="0">
        <dgm:presLayoutVars>
          <dgm:chMax val="1"/>
          <dgm:dir/>
          <dgm:resizeHandles val="exact"/>
        </dgm:presLayoutVars>
      </dgm:prSet>
      <dgm:spPr/>
    </dgm:pt>
    <dgm:pt modelId="{7CEBCCCB-48CD-43BA-8654-C68EE379C1CA}" type="pres">
      <dgm:prSet presAssocID="{55BFF2DA-5EE5-4FD6-A27E-B8432B712D75}" presName="radial" presStyleCnt="0">
        <dgm:presLayoutVars>
          <dgm:animLvl val="ctr"/>
        </dgm:presLayoutVars>
      </dgm:prSet>
      <dgm:spPr/>
    </dgm:pt>
    <dgm:pt modelId="{DA1BE566-BE0F-4CBE-ABBF-7D20E8D6906D}" type="pres">
      <dgm:prSet presAssocID="{CC7BC25E-66D1-4E11-A823-D9DB5AC173DC}" presName="centerShape" presStyleLbl="vennNode1" presStyleIdx="0" presStyleCnt="5"/>
      <dgm:spPr/>
    </dgm:pt>
    <dgm:pt modelId="{BF0EC2FD-6A5F-4741-8C09-AA9283717EF0}" type="pres">
      <dgm:prSet presAssocID="{DCEAFA11-68C1-40F9-830D-5733BC5936CD}" presName="node" presStyleLbl="vennNode1" presStyleIdx="1" presStyleCnt="5">
        <dgm:presLayoutVars>
          <dgm:bulletEnabled val="1"/>
        </dgm:presLayoutVars>
      </dgm:prSet>
      <dgm:spPr/>
    </dgm:pt>
    <dgm:pt modelId="{0D96A549-205B-4B82-B212-6E6D199C80CE}" type="pres">
      <dgm:prSet presAssocID="{FCBF0212-4ACD-47A9-ADBA-9F967AE1AEB0}" presName="node" presStyleLbl="vennNode1" presStyleIdx="2" presStyleCnt="5">
        <dgm:presLayoutVars>
          <dgm:bulletEnabled val="1"/>
        </dgm:presLayoutVars>
      </dgm:prSet>
      <dgm:spPr/>
    </dgm:pt>
    <dgm:pt modelId="{3C020B8B-0A8F-4A15-98CD-2BE78D4B4446}" type="pres">
      <dgm:prSet presAssocID="{8B4BEC41-0230-4E7B-9FC3-35E2FC61CD83}" presName="node" presStyleLbl="vennNode1" presStyleIdx="3" presStyleCnt="5">
        <dgm:presLayoutVars>
          <dgm:bulletEnabled val="1"/>
        </dgm:presLayoutVars>
      </dgm:prSet>
      <dgm:spPr/>
    </dgm:pt>
    <dgm:pt modelId="{31596F03-6CEC-4115-945B-260E063E4D79}" type="pres">
      <dgm:prSet presAssocID="{85AD54E9-40C2-44D9-A00E-EEF06C6CC7D9}" presName="node" presStyleLbl="vennNode1" presStyleIdx="4" presStyleCnt="5">
        <dgm:presLayoutVars>
          <dgm:bulletEnabled val="1"/>
        </dgm:presLayoutVars>
      </dgm:prSet>
      <dgm:spPr/>
    </dgm:pt>
  </dgm:ptLst>
  <dgm:cxnLst>
    <dgm:cxn modelId="{1C3FF402-3DAB-478D-B105-1D73435634C7}" srcId="{CC7BC25E-66D1-4E11-A823-D9DB5AC173DC}" destId="{85AD54E9-40C2-44D9-A00E-EEF06C6CC7D9}" srcOrd="3" destOrd="0" parTransId="{7A93D9E9-A63A-4D3C-AF2F-42EF3A56FA5D}" sibTransId="{676A9151-0807-4447-84A2-5AF92F44A7C1}"/>
    <dgm:cxn modelId="{7ADE5124-3A15-4CDF-926A-52E06F878A21}" type="presOf" srcId="{8B4BEC41-0230-4E7B-9FC3-35E2FC61CD83}" destId="{3C020B8B-0A8F-4A15-98CD-2BE78D4B4446}" srcOrd="0" destOrd="0" presId="urn:microsoft.com/office/officeart/2005/8/layout/radial3"/>
    <dgm:cxn modelId="{54A0D63F-0E98-4849-9642-1BBBBE0B887E}" type="presOf" srcId="{DCEAFA11-68C1-40F9-830D-5733BC5936CD}" destId="{BF0EC2FD-6A5F-4741-8C09-AA9283717EF0}" srcOrd="0" destOrd="0" presId="urn:microsoft.com/office/officeart/2005/8/layout/radial3"/>
    <dgm:cxn modelId="{C73E1348-7E25-4B86-A68F-4DB357DA92A9}" type="presOf" srcId="{FCBF0212-4ACD-47A9-ADBA-9F967AE1AEB0}" destId="{0D96A549-205B-4B82-B212-6E6D199C80CE}" srcOrd="0" destOrd="0" presId="urn:microsoft.com/office/officeart/2005/8/layout/radial3"/>
    <dgm:cxn modelId="{1EEE6771-DDC9-4A4A-B0D3-09BADDFDCB2F}" type="presOf" srcId="{85AD54E9-40C2-44D9-A00E-EEF06C6CC7D9}" destId="{31596F03-6CEC-4115-945B-260E063E4D79}" srcOrd="0" destOrd="0" presId="urn:microsoft.com/office/officeart/2005/8/layout/radial3"/>
    <dgm:cxn modelId="{458DC17B-D358-48C1-B686-1A9DA38C57A7}" srcId="{CC7BC25E-66D1-4E11-A823-D9DB5AC173DC}" destId="{8B4BEC41-0230-4E7B-9FC3-35E2FC61CD83}" srcOrd="2" destOrd="0" parTransId="{9E801990-0871-4643-BF7E-E324B250F8A4}" sibTransId="{9DE343D4-0B04-42F5-9940-A775AC3E353A}"/>
    <dgm:cxn modelId="{CFB4CF8B-FBAD-487E-B4CE-169718E174E6}" type="presOf" srcId="{CC7BC25E-66D1-4E11-A823-D9DB5AC173DC}" destId="{DA1BE566-BE0F-4CBE-ABBF-7D20E8D6906D}" srcOrd="0" destOrd="0" presId="urn:microsoft.com/office/officeart/2005/8/layout/radial3"/>
    <dgm:cxn modelId="{0D8556AB-F94D-45D6-A14F-484E89B468C3}" srcId="{55BFF2DA-5EE5-4FD6-A27E-B8432B712D75}" destId="{CC7BC25E-66D1-4E11-A823-D9DB5AC173DC}" srcOrd="0" destOrd="0" parTransId="{83BE526E-59E8-4D11-B696-808C0F5D55EA}" sibTransId="{4CE829C0-83AA-4158-A909-DE6121F34CA4}"/>
    <dgm:cxn modelId="{177511AF-90D6-4501-B221-B5E253CAEC15}" srcId="{CC7BC25E-66D1-4E11-A823-D9DB5AC173DC}" destId="{FCBF0212-4ACD-47A9-ADBA-9F967AE1AEB0}" srcOrd="1" destOrd="0" parTransId="{FB1B0197-5D1A-4FCD-A04C-3C96AF65BC87}" sibTransId="{4AEFAB7B-A591-47DB-B784-4A646596C71E}"/>
    <dgm:cxn modelId="{25B0FEB8-A7D0-489F-B53B-6A4C560BE8D6}" srcId="{CC7BC25E-66D1-4E11-A823-D9DB5AC173DC}" destId="{DCEAFA11-68C1-40F9-830D-5733BC5936CD}" srcOrd="0" destOrd="0" parTransId="{56294C8A-EC96-4BDD-BEAE-97B86217DF02}" sibTransId="{4C655D6B-8A75-44DC-8241-5F5E01087DB6}"/>
    <dgm:cxn modelId="{222DF3D9-BF70-4F68-8E05-7B1654F96EDB}" type="presOf" srcId="{55BFF2DA-5EE5-4FD6-A27E-B8432B712D75}" destId="{5E95875A-B82B-4873-9FB5-016DCDE4A3EA}" srcOrd="0" destOrd="0" presId="urn:microsoft.com/office/officeart/2005/8/layout/radial3"/>
    <dgm:cxn modelId="{29CD1FFA-2CD7-43F5-9D77-3E73B0548995}" type="presParOf" srcId="{5E95875A-B82B-4873-9FB5-016DCDE4A3EA}" destId="{7CEBCCCB-48CD-43BA-8654-C68EE379C1CA}" srcOrd="0" destOrd="0" presId="urn:microsoft.com/office/officeart/2005/8/layout/radial3"/>
    <dgm:cxn modelId="{47F6B880-43F1-472F-B2AE-EED9511C082E}" type="presParOf" srcId="{7CEBCCCB-48CD-43BA-8654-C68EE379C1CA}" destId="{DA1BE566-BE0F-4CBE-ABBF-7D20E8D6906D}" srcOrd="0" destOrd="0" presId="urn:microsoft.com/office/officeart/2005/8/layout/radial3"/>
    <dgm:cxn modelId="{8A403063-1988-4606-9CDF-5D668EE51FB2}" type="presParOf" srcId="{7CEBCCCB-48CD-43BA-8654-C68EE379C1CA}" destId="{BF0EC2FD-6A5F-4741-8C09-AA9283717EF0}" srcOrd="1" destOrd="0" presId="urn:microsoft.com/office/officeart/2005/8/layout/radial3"/>
    <dgm:cxn modelId="{4417E2B0-703D-41FF-B0D6-2320EB894C45}" type="presParOf" srcId="{7CEBCCCB-48CD-43BA-8654-C68EE379C1CA}" destId="{0D96A549-205B-4B82-B212-6E6D199C80CE}" srcOrd="2" destOrd="0" presId="urn:microsoft.com/office/officeart/2005/8/layout/radial3"/>
    <dgm:cxn modelId="{DF8B6FD0-9A90-4F6B-A6BB-D8ECEE2FF60E}" type="presParOf" srcId="{7CEBCCCB-48CD-43BA-8654-C68EE379C1CA}" destId="{3C020B8B-0A8F-4A15-98CD-2BE78D4B4446}" srcOrd="3" destOrd="0" presId="urn:microsoft.com/office/officeart/2005/8/layout/radial3"/>
    <dgm:cxn modelId="{B742672D-1A42-48FF-81FA-384074D452F8}" type="presParOf" srcId="{7CEBCCCB-48CD-43BA-8654-C68EE379C1CA}" destId="{31596F03-6CEC-4115-945B-260E063E4D79}"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BE566-BE0F-4CBE-ABBF-7D20E8D6906D}">
      <dsp:nvSpPr>
        <dsp:cNvPr id="0" name=""/>
        <dsp:cNvSpPr/>
      </dsp:nvSpPr>
      <dsp:spPr>
        <a:xfrm>
          <a:off x="1211363" y="633680"/>
          <a:ext cx="1578641" cy="1578641"/>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BR" sz="1600" kern="1200" dirty="0"/>
            <a:t>UnB</a:t>
          </a:r>
          <a:r>
            <a:rPr lang="pt-BR" sz="1800" kern="1200" dirty="0"/>
            <a:t> Pesquisa e Controle social</a:t>
          </a:r>
        </a:p>
      </dsp:txBody>
      <dsp:txXfrm>
        <a:off x="1442550" y="864867"/>
        <a:ext cx="1116267" cy="1116267"/>
      </dsp:txXfrm>
    </dsp:sp>
    <dsp:sp modelId="{BF0EC2FD-6A5F-4741-8C09-AA9283717EF0}">
      <dsp:nvSpPr>
        <dsp:cNvPr id="0" name=""/>
        <dsp:cNvSpPr/>
      </dsp:nvSpPr>
      <dsp:spPr>
        <a:xfrm>
          <a:off x="1606023" y="281"/>
          <a:ext cx="789320" cy="789320"/>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t-BR" sz="1000" b="1" i="1" kern="1200" dirty="0"/>
            <a:t>STF</a:t>
          </a:r>
          <a:r>
            <a:rPr lang="pt-BR" sz="800" b="1" i="1" kern="1200" dirty="0"/>
            <a:t>  </a:t>
          </a:r>
        </a:p>
      </dsp:txBody>
      <dsp:txXfrm>
        <a:off x="1721616" y="115874"/>
        <a:ext cx="558134" cy="558134"/>
      </dsp:txXfrm>
    </dsp:sp>
    <dsp:sp modelId="{0D96A549-205B-4B82-B212-6E6D199C80CE}">
      <dsp:nvSpPr>
        <dsp:cNvPr id="0" name=""/>
        <dsp:cNvSpPr/>
      </dsp:nvSpPr>
      <dsp:spPr>
        <a:xfrm>
          <a:off x="2634082" y="1028340"/>
          <a:ext cx="789320" cy="789320"/>
        </a:xfrm>
        <a:prstGeom prst="ellipse">
          <a:avLst/>
        </a:prstGeom>
        <a:blipFill rotWithShape="0">
          <a:blip xmlns:r="http://schemas.openxmlformats.org/officeDocument/2006/relationships" r:embed="rId1"/>
          <a:srcRect/>
          <a:stretch>
            <a:fillRect l="-129000" r="-129000"/>
          </a:stretch>
        </a:blip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pt-BR" sz="800" b="1" kern="1200" dirty="0"/>
            <a:t>MGI</a:t>
          </a:r>
        </a:p>
      </dsp:txBody>
      <dsp:txXfrm>
        <a:off x="2749675" y="1143933"/>
        <a:ext cx="558134" cy="558134"/>
      </dsp:txXfrm>
    </dsp:sp>
    <dsp:sp modelId="{3C020B8B-0A8F-4A15-98CD-2BE78D4B4446}">
      <dsp:nvSpPr>
        <dsp:cNvPr id="0" name=""/>
        <dsp:cNvSpPr/>
      </dsp:nvSpPr>
      <dsp:spPr>
        <a:xfrm>
          <a:off x="1606023" y="2056399"/>
          <a:ext cx="789320" cy="789320"/>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pt-BR" sz="700" b="1" kern="1200" dirty="0"/>
            <a:t>Controle Social</a:t>
          </a:r>
        </a:p>
      </dsp:txBody>
      <dsp:txXfrm>
        <a:off x="1721616" y="2171992"/>
        <a:ext cx="558134" cy="558134"/>
      </dsp:txXfrm>
    </dsp:sp>
    <dsp:sp modelId="{31596F03-6CEC-4115-945B-260E063E4D79}">
      <dsp:nvSpPr>
        <dsp:cNvPr id="0" name=""/>
        <dsp:cNvSpPr/>
      </dsp:nvSpPr>
      <dsp:spPr>
        <a:xfrm>
          <a:off x="577964" y="1028340"/>
          <a:ext cx="789320" cy="789320"/>
        </a:xfrm>
        <a:prstGeom prst="ellipse">
          <a:avLst/>
        </a:prstGeom>
        <a:solidFill>
          <a:schemeClr val="lt1">
            <a:alpha val="50000"/>
            <a:hueOff val="0"/>
            <a:satOff val="0"/>
            <a:lumOff val="0"/>
            <a:alphaOff val="0"/>
          </a:schemeClr>
        </a:solidFill>
        <a:ln w="381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pt-BR" sz="800" b="1" kern="1200" dirty="0"/>
            <a:t>33 Tribunais de Contas</a:t>
          </a:r>
          <a:endParaRPr lang="pt-BR" sz="700" b="1" kern="1200" dirty="0"/>
        </a:p>
      </dsp:txBody>
      <dsp:txXfrm>
        <a:off x="693557" y="1143933"/>
        <a:ext cx="558134" cy="55813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7746AA0A-6A58-75F4-9C43-2E8B073BF883}"/>
            </a:ext>
          </a:extLst>
        </p:cNvPr>
        <p:cNvGrpSpPr/>
        <p:nvPr/>
      </p:nvGrpSpPr>
      <p:grpSpPr>
        <a:xfrm>
          <a:off x="0" y="0"/>
          <a:ext cx="0" cy="0"/>
          <a:chOff x="0" y="0"/>
          <a:chExt cx="0" cy="0"/>
        </a:xfrm>
      </p:grpSpPr>
      <p:sp>
        <p:nvSpPr>
          <p:cNvPr id="75" name="Google Shape;75;p2:notes">
            <a:extLst>
              <a:ext uri="{FF2B5EF4-FFF2-40B4-BE49-F238E27FC236}">
                <a16:creationId xmlns:a16="http://schemas.microsoft.com/office/drawing/2014/main" id="{17F9829D-8781-5697-A7A8-A991AA2A8E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a:extLst>
              <a:ext uri="{FF2B5EF4-FFF2-40B4-BE49-F238E27FC236}">
                <a16:creationId xmlns:a16="http://schemas.microsoft.com/office/drawing/2014/main" id="{D5F5432C-99CA-C49F-05C3-B1503BF97E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6288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7E97DCB7-BA6D-7E63-B988-DC0B06F404FC}"/>
            </a:ext>
          </a:extLst>
        </p:cNvPr>
        <p:cNvGrpSpPr/>
        <p:nvPr/>
      </p:nvGrpSpPr>
      <p:grpSpPr>
        <a:xfrm>
          <a:off x="0" y="0"/>
          <a:ext cx="0" cy="0"/>
          <a:chOff x="0" y="0"/>
          <a:chExt cx="0" cy="0"/>
        </a:xfrm>
      </p:grpSpPr>
      <p:sp>
        <p:nvSpPr>
          <p:cNvPr id="75" name="Google Shape;75;p2:notes">
            <a:extLst>
              <a:ext uri="{FF2B5EF4-FFF2-40B4-BE49-F238E27FC236}">
                <a16:creationId xmlns:a16="http://schemas.microsoft.com/office/drawing/2014/main" id="{94B149A3-0811-A0BF-721C-7266D996E0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a:extLst>
              <a:ext uri="{FF2B5EF4-FFF2-40B4-BE49-F238E27FC236}">
                <a16:creationId xmlns:a16="http://schemas.microsoft.com/office/drawing/2014/main" id="{F14E1E12-B8C0-D492-DB43-0422F3A067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152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AB124D74-3CA7-7D90-BBCF-1EB527A9167A}"/>
            </a:ext>
          </a:extLst>
        </p:cNvPr>
        <p:cNvGrpSpPr/>
        <p:nvPr/>
      </p:nvGrpSpPr>
      <p:grpSpPr>
        <a:xfrm>
          <a:off x="0" y="0"/>
          <a:ext cx="0" cy="0"/>
          <a:chOff x="0" y="0"/>
          <a:chExt cx="0" cy="0"/>
        </a:xfrm>
      </p:grpSpPr>
      <p:sp>
        <p:nvSpPr>
          <p:cNvPr id="75" name="Google Shape;75;p2:notes">
            <a:extLst>
              <a:ext uri="{FF2B5EF4-FFF2-40B4-BE49-F238E27FC236}">
                <a16:creationId xmlns:a16="http://schemas.microsoft.com/office/drawing/2014/main" id="{F78F1D16-3F31-4F6F-8302-E48EF7B572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a:extLst>
              <a:ext uri="{FF2B5EF4-FFF2-40B4-BE49-F238E27FC236}">
                <a16:creationId xmlns:a16="http://schemas.microsoft.com/office/drawing/2014/main" id="{4BCFC9E8-EE11-BF47-8780-703D1B7A116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8232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1BB2B922-8732-3930-F77B-F4AA3BA59BF5}"/>
            </a:ext>
          </a:extLst>
        </p:cNvPr>
        <p:cNvGrpSpPr/>
        <p:nvPr/>
      </p:nvGrpSpPr>
      <p:grpSpPr>
        <a:xfrm>
          <a:off x="0" y="0"/>
          <a:ext cx="0" cy="0"/>
          <a:chOff x="0" y="0"/>
          <a:chExt cx="0" cy="0"/>
        </a:xfrm>
      </p:grpSpPr>
      <p:sp>
        <p:nvSpPr>
          <p:cNvPr id="75" name="Google Shape;75;p2:notes">
            <a:extLst>
              <a:ext uri="{FF2B5EF4-FFF2-40B4-BE49-F238E27FC236}">
                <a16:creationId xmlns:a16="http://schemas.microsoft.com/office/drawing/2014/main" id="{B8F9D3C0-3E46-8A3B-6A0A-DA4E207FD7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a:extLst>
              <a:ext uri="{FF2B5EF4-FFF2-40B4-BE49-F238E27FC236}">
                <a16:creationId xmlns:a16="http://schemas.microsoft.com/office/drawing/2014/main" id="{23E82873-5069-8E2F-5801-536DE30520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189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B9CDB796-2E6B-8D85-B0C3-A66B5ADA26E1}"/>
            </a:ext>
          </a:extLst>
        </p:cNvPr>
        <p:cNvGrpSpPr/>
        <p:nvPr/>
      </p:nvGrpSpPr>
      <p:grpSpPr>
        <a:xfrm>
          <a:off x="0" y="0"/>
          <a:ext cx="0" cy="0"/>
          <a:chOff x="0" y="0"/>
          <a:chExt cx="0" cy="0"/>
        </a:xfrm>
      </p:grpSpPr>
      <p:sp>
        <p:nvSpPr>
          <p:cNvPr id="75" name="Google Shape;75;p2:notes">
            <a:extLst>
              <a:ext uri="{FF2B5EF4-FFF2-40B4-BE49-F238E27FC236}">
                <a16:creationId xmlns:a16="http://schemas.microsoft.com/office/drawing/2014/main" id="{AFDEA90F-4A58-4A9F-7E4B-38688E1175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a:extLst>
              <a:ext uri="{FF2B5EF4-FFF2-40B4-BE49-F238E27FC236}">
                <a16:creationId xmlns:a16="http://schemas.microsoft.com/office/drawing/2014/main" id="{3FAEB6A0-5659-C2B5-6995-1239BB241A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658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462BCA6A-8259-96B7-2861-3467E0AA3ABC}"/>
            </a:ext>
          </a:extLst>
        </p:cNvPr>
        <p:cNvGrpSpPr/>
        <p:nvPr/>
      </p:nvGrpSpPr>
      <p:grpSpPr>
        <a:xfrm>
          <a:off x="0" y="0"/>
          <a:ext cx="0" cy="0"/>
          <a:chOff x="0" y="0"/>
          <a:chExt cx="0" cy="0"/>
        </a:xfrm>
      </p:grpSpPr>
      <p:sp>
        <p:nvSpPr>
          <p:cNvPr id="75" name="Google Shape;75;p2:notes">
            <a:extLst>
              <a:ext uri="{FF2B5EF4-FFF2-40B4-BE49-F238E27FC236}">
                <a16:creationId xmlns:a16="http://schemas.microsoft.com/office/drawing/2014/main" id="{EE7E5592-E51E-178B-9FEC-6B4E82B08D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a:extLst>
              <a:ext uri="{FF2B5EF4-FFF2-40B4-BE49-F238E27FC236}">
                <a16:creationId xmlns:a16="http://schemas.microsoft.com/office/drawing/2014/main" id="{25402A84-3DEC-260A-8EC7-FBF8BFE833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773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cuerpo Dark mode">
  <p:cSld name="TITLE_AND_BODY_1">
    <p:bg>
      <p:bgPr>
        <a:solidFill>
          <a:srgbClr val="FCFCFC"/>
        </a:solidFill>
        <a:effectLst/>
      </p:bgPr>
    </p:bg>
    <p:spTree>
      <p:nvGrpSpPr>
        <p:cNvPr id="1" name="Shape 50"/>
        <p:cNvGrpSpPr/>
        <p:nvPr/>
      </p:nvGrpSpPr>
      <p:grpSpPr>
        <a:xfrm>
          <a:off x="0" y="0"/>
          <a:ext cx="0" cy="0"/>
          <a:chOff x="0" y="0"/>
          <a:chExt cx="0" cy="0"/>
        </a:xfrm>
      </p:grpSpPr>
      <p:sp>
        <p:nvSpPr>
          <p:cNvPr id="51" name="Google Shape;51;p17"/>
          <p:cNvSpPr/>
          <p:nvPr/>
        </p:nvSpPr>
        <p:spPr>
          <a:xfrm>
            <a:off x="0" y="0"/>
            <a:ext cx="9144000" cy="790500"/>
          </a:xfrm>
          <a:prstGeom prst="rect">
            <a:avLst/>
          </a:prstGeom>
          <a:solidFill>
            <a:srgbClr val="181B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7"/>
          <p:cNvSpPr txBox="1">
            <a:spLocks noGrp="1"/>
          </p:cNvSpPr>
          <p:nvPr>
            <p:ph type="subTitle" idx="1"/>
          </p:nvPr>
        </p:nvSpPr>
        <p:spPr>
          <a:xfrm>
            <a:off x="274650" y="1446075"/>
            <a:ext cx="4052400" cy="5082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sz="1400">
                <a:solidFill>
                  <a:srgbClr val="4B22F4"/>
                </a:solidFill>
                <a:latin typeface="Nunito ExtraBold"/>
                <a:ea typeface="Nunito ExtraBold"/>
                <a:cs typeface="Nunito ExtraBold"/>
                <a:sym typeface="Nunito ExtraBold"/>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a:endParaRPr/>
          </a:p>
        </p:txBody>
      </p:sp>
      <p:sp>
        <p:nvSpPr>
          <p:cNvPr id="53" name="Google Shape;53;p17"/>
          <p:cNvSpPr txBox="1">
            <a:spLocks noGrp="1"/>
          </p:cNvSpPr>
          <p:nvPr>
            <p:ph type="body" idx="2"/>
          </p:nvPr>
        </p:nvSpPr>
        <p:spPr>
          <a:xfrm>
            <a:off x="274650" y="2056600"/>
            <a:ext cx="4052400" cy="2554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B22F4"/>
              </a:buClr>
              <a:buSzPts val="1200"/>
              <a:buChar char="●"/>
              <a:defRPr sz="1200">
                <a:solidFill>
                  <a:srgbClr val="181B32"/>
                </a:solidFill>
              </a:defRPr>
            </a:lvl1pPr>
            <a:lvl2pPr marL="914400" lvl="1" indent="-304800" algn="l">
              <a:lnSpc>
                <a:spcPct val="115000"/>
              </a:lnSpc>
              <a:spcBef>
                <a:spcPts val="0"/>
              </a:spcBef>
              <a:spcAft>
                <a:spcPts val="0"/>
              </a:spcAft>
              <a:buClr>
                <a:srgbClr val="4B22F4"/>
              </a:buClr>
              <a:buSzPts val="1200"/>
              <a:buChar char="○"/>
              <a:defRPr sz="1200">
                <a:solidFill>
                  <a:srgbClr val="181B32"/>
                </a:solidFill>
              </a:defRPr>
            </a:lvl2pPr>
            <a:lvl3pPr marL="1371600" lvl="2" indent="-304800" algn="l">
              <a:lnSpc>
                <a:spcPct val="115000"/>
              </a:lnSpc>
              <a:spcBef>
                <a:spcPts val="0"/>
              </a:spcBef>
              <a:spcAft>
                <a:spcPts val="0"/>
              </a:spcAft>
              <a:buClr>
                <a:srgbClr val="4B22F4"/>
              </a:buClr>
              <a:buSzPts val="1200"/>
              <a:buChar char="■"/>
              <a:defRPr sz="1200">
                <a:solidFill>
                  <a:srgbClr val="181B32"/>
                </a:solidFill>
              </a:defRPr>
            </a:lvl3pPr>
            <a:lvl4pPr marL="1828800" lvl="3" indent="-304800" algn="l">
              <a:lnSpc>
                <a:spcPct val="115000"/>
              </a:lnSpc>
              <a:spcBef>
                <a:spcPts val="0"/>
              </a:spcBef>
              <a:spcAft>
                <a:spcPts val="0"/>
              </a:spcAft>
              <a:buClr>
                <a:srgbClr val="03CAD2"/>
              </a:buClr>
              <a:buSzPts val="1200"/>
              <a:buChar char="●"/>
              <a:defRPr sz="1200">
                <a:solidFill>
                  <a:srgbClr val="181B32"/>
                </a:solidFill>
              </a:defRPr>
            </a:lvl4pPr>
            <a:lvl5pPr marL="2286000" lvl="4" indent="-304800" algn="l">
              <a:lnSpc>
                <a:spcPct val="115000"/>
              </a:lnSpc>
              <a:spcBef>
                <a:spcPts val="0"/>
              </a:spcBef>
              <a:spcAft>
                <a:spcPts val="0"/>
              </a:spcAft>
              <a:buClr>
                <a:srgbClr val="181B32"/>
              </a:buClr>
              <a:buSzPts val="1200"/>
              <a:buChar char="○"/>
              <a:defRPr sz="1200">
                <a:solidFill>
                  <a:srgbClr val="181B32"/>
                </a:solidFill>
              </a:defRPr>
            </a:lvl5pPr>
            <a:lvl6pPr marL="2743200" lvl="5" indent="-304800" algn="l">
              <a:lnSpc>
                <a:spcPct val="115000"/>
              </a:lnSpc>
              <a:spcBef>
                <a:spcPts val="0"/>
              </a:spcBef>
              <a:spcAft>
                <a:spcPts val="0"/>
              </a:spcAft>
              <a:buClr>
                <a:srgbClr val="181B32"/>
              </a:buClr>
              <a:buSzPts val="1200"/>
              <a:buChar char="■"/>
              <a:defRPr sz="1200">
                <a:solidFill>
                  <a:srgbClr val="181B32"/>
                </a:solidFill>
              </a:defRPr>
            </a:lvl6pPr>
            <a:lvl7pPr marL="3200400" lvl="6" indent="-304800" algn="l">
              <a:lnSpc>
                <a:spcPct val="115000"/>
              </a:lnSpc>
              <a:spcBef>
                <a:spcPts val="0"/>
              </a:spcBef>
              <a:spcAft>
                <a:spcPts val="0"/>
              </a:spcAft>
              <a:buClr>
                <a:srgbClr val="181B32"/>
              </a:buClr>
              <a:buSzPts val="1200"/>
              <a:buChar char="●"/>
              <a:defRPr sz="1200">
                <a:solidFill>
                  <a:srgbClr val="181B32"/>
                </a:solidFill>
              </a:defRPr>
            </a:lvl7pPr>
            <a:lvl8pPr marL="3657600" lvl="7" indent="-304800" algn="l">
              <a:lnSpc>
                <a:spcPct val="115000"/>
              </a:lnSpc>
              <a:spcBef>
                <a:spcPts val="0"/>
              </a:spcBef>
              <a:spcAft>
                <a:spcPts val="0"/>
              </a:spcAft>
              <a:buClr>
                <a:srgbClr val="181B32"/>
              </a:buClr>
              <a:buSzPts val="1200"/>
              <a:buChar char="○"/>
              <a:defRPr sz="1200">
                <a:solidFill>
                  <a:srgbClr val="181B32"/>
                </a:solidFill>
              </a:defRPr>
            </a:lvl8pPr>
            <a:lvl9pPr marL="4114800" lvl="8" indent="-304800" algn="l">
              <a:lnSpc>
                <a:spcPct val="115000"/>
              </a:lnSpc>
              <a:spcBef>
                <a:spcPts val="0"/>
              </a:spcBef>
              <a:spcAft>
                <a:spcPts val="0"/>
              </a:spcAft>
              <a:buClr>
                <a:srgbClr val="181B32"/>
              </a:buClr>
              <a:buSzPts val="1200"/>
              <a:buChar char="■"/>
              <a:defRPr sz="1200">
                <a:solidFill>
                  <a:srgbClr val="181B32"/>
                </a:solidFill>
              </a:defRPr>
            </a:lvl9pPr>
          </a:lstStyle>
          <a:p>
            <a:endParaRPr/>
          </a:p>
        </p:txBody>
      </p:sp>
      <p:pic>
        <p:nvPicPr>
          <p:cNvPr id="54" name="Google Shape;54;p17"/>
          <p:cNvPicPr preferRelativeResize="0"/>
          <p:nvPr/>
        </p:nvPicPr>
        <p:blipFill rotWithShape="1">
          <a:blip r:embed="rId2">
            <a:alphaModFix/>
          </a:blip>
          <a:srcRect/>
          <a:stretch/>
        </p:blipFill>
        <p:spPr>
          <a:xfrm>
            <a:off x="8451625" y="173124"/>
            <a:ext cx="411900" cy="411900"/>
          </a:xfrm>
          <a:prstGeom prst="rect">
            <a:avLst/>
          </a:prstGeom>
          <a:noFill/>
          <a:ln>
            <a:noFill/>
          </a:ln>
        </p:spPr>
      </p:pic>
      <p:sp>
        <p:nvSpPr>
          <p:cNvPr id="55" name="Google Shape;55;p17"/>
          <p:cNvSpPr txBox="1">
            <a:spLocks noGrp="1"/>
          </p:cNvSpPr>
          <p:nvPr>
            <p:ph type="title"/>
          </p:nvPr>
        </p:nvSpPr>
        <p:spPr>
          <a:xfrm>
            <a:off x="280850" y="95525"/>
            <a:ext cx="5967000" cy="588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400" b="1">
                <a:solidFill>
                  <a:srgbClr val="0BD4C1"/>
                </a:solidFill>
                <a:latin typeface="Proxima Nova"/>
                <a:ea typeface="Proxima Nova"/>
                <a:cs typeface="Proxima Nova"/>
                <a:sym typeface="Proxima Nova"/>
              </a:defRPr>
            </a:lvl1pPr>
            <a:lvl2pPr lvl="1" algn="l">
              <a:lnSpc>
                <a:spcPct val="100000"/>
              </a:lnSpc>
              <a:spcBef>
                <a:spcPts val="0"/>
              </a:spcBef>
              <a:spcAft>
                <a:spcPts val="0"/>
              </a:spcAft>
              <a:buSzPts val="2800"/>
              <a:buNone/>
              <a:defRPr sz="5200">
                <a:solidFill>
                  <a:srgbClr val="0BD4C1"/>
                </a:solidFill>
                <a:latin typeface="Nunito"/>
                <a:ea typeface="Nunito"/>
                <a:cs typeface="Nunito"/>
                <a:sym typeface="Nunito"/>
              </a:defRPr>
            </a:lvl2pPr>
            <a:lvl3pPr lvl="2" algn="l">
              <a:lnSpc>
                <a:spcPct val="100000"/>
              </a:lnSpc>
              <a:spcBef>
                <a:spcPts val="0"/>
              </a:spcBef>
              <a:spcAft>
                <a:spcPts val="0"/>
              </a:spcAft>
              <a:buSzPts val="2800"/>
              <a:buNone/>
              <a:defRPr sz="5200">
                <a:solidFill>
                  <a:srgbClr val="0BD4C1"/>
                </a:solidFill>
                <a:latin typeface="Nunito"/>
                <a:ea typeface="Nunito"/>
                <a:cs typeface="Nunito"/>
                <a:sym typeface="Nunito"/>
              </a:defRPr>
            </a:lvl3pPr>
            <a:lvl4pPr lvl="3" algn="l">
              <a:lnSpc>
                <a:spcPct val="100000"/>
              </a:lnSpc>
              <a:spcBef>
                <a:spcPts val="0"/>
              </a:spcBef>
              <a:spcAft>
                <a:spcPts val="0"/>
              </a:spcAft>
              <a:buSzPts val="2800"/>
              <a:buNone/>
              <a:defRPr sz="5200">
                <a:solidFill>
                  <a:srgbClr val="0BD4C1"/>
                </a:solidFill>
                <a:latin typeface="Nunito"/>
                <a:ea typeface="Nunito"/>
                <a:cs typeface="Nunito"/>
                <a:sym typeface="Nunito"/>
              </a:defRPr>
            </a:lvl4pPr>
            <a:lvl5pPr lvl="4" algn="l">
              <a:lnSpc>
                <a:spcPct val="100000"/>
              </a:lnSpc>
              <a:spcBef>
                <a:spcPts val="0"/>
              </a:spcBef>
              <a:spcAft>
                <a:spcPts val="0"/>
              </a:spcAft>
              <a:buSzPts val="2800"/>
              <a:buNone/>
              <a:defRPr sz="5200">
                <a:solidFill>
                  <a:srgbClr val="0BD4C1"/>
                </a:solidFill>
                <a:latin typeface="Nunito"/>
                <a:ea typeface="Nunito"/>
                <a:cs typeface="Nunito"/>
                <a:sym typeface="Nunito"/>
              </a:defRPr>
            </a:lvl5pPr>
            <a:lvl6pPr lvl="5" algn="l">
              <a:lnSpc>
                <a:spcPct val="100000"/>
              </a:lnSpc>
              <a:spcBef>
                <a:spcPts val="0"/>
              </a:spcBef>
              <a:spcAft>
                <a:spcPts val="0"/>
              </a:spcAft>
              <a:buSzPts val="2800"/>
              <a:buNone/>
              <a:defRPr sz="5200">
                <a:solidFill>
                  <a:srgbClr val="0BD4C1"/>
                </a:solidFill>
                <a:latin typeface="Nunito"/>
                <a:ea typeface="Nunito"/>
                <a:cs typeface="Nunito"/>
                <a:sym typeface="Nunito"/>
              </a:defRPr>
            </a:lvl6pPr>
            <a:lvl7pPr lvl="6" algn="l">
              <a:lnSpc>
                <a:spcPct val="100000"/>
              </a:lnSpc>
              <a:spcBef>
                <a:spcPts val="0"/>
              </a:spcBef>
              <a:spcAft>
                <a:spcPts val="0"/>
              </a:spcAft>
              <a:buSzPts val="2800"/>
              <a:buNone/>
              <a:defRPr sz="5200">
                <a:solidFill>
                  <a:srgbClr val="0BD4C1"/>
                </a:solidFill>
                <a:latin typeface="Nunito"/>
                <a:ea typeface="Nunito"/>
                <a:cs typeface="Nunito"/>
                <a:sym typeface="Nunito"/>
              </a:defRPr>
            </a:lvl7pPr>
            <a:lvl8pPr lvl="7" algn="l">
              <a:lnSpc>
                <a:spcPct val="100000"/>
              </a:lnSpc>
              <a:spcBef>
                <a:spcPts val="0"/>
              </a:spcBef>
              <a:spcAft>
                <a:spcPts val="0"/>
              </a:spcAft>
              <a:buSzPts val="2800"/>
              <a:buNone/>
              <a:defRPr sz="5200">
                <a:solidFill>
                  <a:srgbClr val="0BD4C1"/>
                </a:solidFill>
                <a:latin typeface="Nunito"/>
                <a:ea typeface="Nunito"/>
                <a:cs typeface="Nunito"/>
                <a:sym typeface="Nunito"/>
              </a:defRPr>
            </a:lvl8pPr>
            <a:lvl9pPr lvl="8" algn="l">
              <a:lnSpc>
                <a:spcPct val="100000"/>
              </a:lnSpc>
              <a:spcBef>
                <a:spcPts val="0"/>
              </a:spcBef>
              <a:spcAft>
                <a:spcPts val="0"/>
              </a:spcAft>
              <a:buSzPts val="2800"/>
              <a:buNone/>
              <a:defRPr sz="5200">
                <a:solidFill>
                  <a:srgbClr val="0BD4C1"/>
                </a:solidFill>
                <a:latin typeface="Nunito"/>
                <a:ea typeface="Nunito"/>
                <a:cs typeface="Nunito"/>
                <a:sym typeface="Nuni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2 Divisiones">
  <p:cSld name="TITLE_AND_BODY_1_1">
    <p:bg>
      <p:bgPr>
        <a:solidFill>
          <a:srgbClr val="FCFCFC"/>
        </a:solidFill>
        <a:effectLst/>
      </p:bgPr>
    </p:bg>
    <p:spTree>
      <p:nvGrpSpPr>
        <p:cNvPr id="1" name="Shape 56"/>
        <p:cNvGrpSpPr/>
        <p:nvPr/>
      </p:nvGrpSpPr>
      <p:grpSpPr>
        <a:xfrm>
          <a:off x="0" y="0"/>
          <a:ext cx="0" cy="0"/>
          <a:chOff x="0" y="0"/>
          <a:chExt cx="0" cy="0"/>
        </a:xfrm>
      </p:grpSpPr>
      <p:sp>
        <p:nvSpPr>
          <p:cNvPr id="57" name="Google Shape;57;p18"/>
          <p:cNvSpPr txBox="1">
            <a:spLocks noGrp="1"/>
          </p:cNvSpPr>
          <p:nvPr>
            <p:ph type="body" idx="1"/>
          </p:nvPr>
        </p:nvSpPr>
        <p:spPr>
          <a:xfrm>
            <a:off x="274650" y="2272575"/>
            <a:ext cx="3385500" cy="2389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B22F4"/>
              </a:buClr>
              <a:buSzPts val="1200"/>
              <a:buChar char="●"/>
              <a:defRPr sz="1200">
                <a:solidFill>
                  <a:srgbClr val="181B32"/>
                </a:solidFill>
              </a:defRPr>
            </a:lvl1pPr>
            <a:lvl2pPr marL="914400" lvl="1" indent="-304800" algn="l">
              <a:lnSpc>
                <a:spcPct val="115000"/>
              </a:lnSpc>
              <a:spcBef>
                <a:spcPts val="0"/>
              </a:spcBef>
              <a:spcAft>
                <a:spcPts val="0"/>
              </a:spcAft>
              <a:buClr>
                <a:srgbClr val="4B22F4"/>
              </a:buClr>
              <a:buSzPts val="1200"/>
              <a:buChar char="○"/>
              <a:defRPr sz="1200">
                <a:solidFill>
                  <a:srgbClr val="181B32"/>
                </a:solidFill>
              </a:defRPr>
            </a:lvl2pPr>
            <a:lvl3pPr marL="1371600" lvl="2" indent="-304800" algn="l">
              <a:lnSpc>
                <a:spcPct val="115000"/>
              </a:lnSpc>
              <a:spcBef>
                <a:spcPts val="0"/>
              </a:spcBef>
              <a:spcAft>
                <a:spcPts val="0"/>
              </a:spcAft>
              <a:buClr>
                <a:srgbClr val="4B22F4"/>
              </a:buClr>
              <a:buSzPts val="1200"/>
              <a:buChar char="■"/>
              <a:defRPr sz="1200">
                <a:solidFill>
                  <a:srgbClr val="181B32"/>
                </a:solidFill>
              </a:defRPr>
            </a:lvl3pPr>
            <a:lvl4pPr marL="1828800" lvl="3" indent="-304800" algn="l">
              <a:lnSpc>
                <a:spcPct val="115000"/>
              </a:lnSpc>
              <a:spcBef>
                <a:spcPts val="0"/>
              </a:spcBef>
              <a:spcAft>
                <a:spcPts val="0"/>
              </a:spcAft>
              <a:buClr>
                <a:srgbClr val="03CAD2"/>
              </a:buClr>
              <a:buSzPts val="1200"/>
              <a:buChar char="●"/>
              <a:defRPr sz="1200">
                <a:solidFill>
                  <a:srgbClr val="181B32"/>
                </a:solidFill>
              </a:defRPr>
            </a:lvl4pPr>
            <a:lvl5pPr marL="2286000" lvl="4" indent="-304800" algn="l">
              <a:lnSpc>
                <a:spcPct val="115000"/>
              </a:lnSpc>
              <a:spcBef>
                <a:spcPts val="0"/>
              </a:spcBef>
              <a:spcAft>
                <a:spcPts val="0"/>
              </a:spcAft>
              <a:buClr>
                <a:srgbClr val="181B32"/>
              </a:buClr>
              <a:buSzPts val="1200"/>
              <a:buChar char="○"/>
              <a:defRPr sz="1200">
                <a:solidFill>
                  <a:srgbClr val="181B32"/>
                </a:solidFill>
              </a:defRPr>
            </a:lvl5pPr>
            <a:lvl6pPr marL="2743200" lvl="5" indent="-304800" algn="l">
              <a:lnSpc>
                <a:spcPct val="115000"/>
              </a:lnSpc>
              <a:spcBef>
                <a:spcPts val="0"/>
              </a:spcBef>
              <a:spcAft>
                <a:spcPts val="0"/>
              </a:spcAft>
              <a:buClr>
                <a:srgbClr val="181B32"/>
              </a:buClr>
              <a:buSzPts val="1200"/>
              <a:buChar char="■"/>
              <a:defRPr sz="1200">
                <a:solidFill>
                  <a:srgbClr val="181B32"/>
                </a:solidFill>
              </a:defRPr>
            </a:lvl6pPr>
            <a:lvl7pPr marL="3200400" lvl="6" indent="-304800" algn="l">
              <a:lnSpc>
                <a:spcPct val="115000"/>
              </a:lnSpc>
              <a:spcBef>
                <a:spcPts val="0"/>
              </a:spcBef>
              <a:spcAft>
                <a:spcPts val="0"/>
              </a:spcAft>
              <a:buClr>
                <a:srgbClr val="181B32"/>
              </a:buClr>
              <a:buSzPts val="1200"/>
              <a:buChar char="●"/>
              <a:defRPr sz="1200">
                <a:solidFill>
                  <a:srgbClr val="181B32"/>
                </a:solidFill>
              </a:defRPr>
            </a:lvl7pPr>
            <a:lvl8pPr marL="3657600" lvl="7" indent="-304800" algn="l">
              <a:lnSpc>
                <a:spcPct val="115000"/>
              </a:lnSpc>
              <a:spcBef>
                <a:spcPts val="0"/>
              </a:spcBef>
              <a:spcAft>
                <a:spcPts val="0"/>
              </a:spcAft>
              <a:buClr>
                <a:srgbClr val="181B32"/>
              </a:buClr>
              <a:buSzPts val="1200"/>
              <a:buChar char="○"/>
              <a:defRPr sz="1200">
                <a:solidFill>
                  <a:srgbClr val="181B32"/>
                </a:solidFill>
              </a:defRPr>
            </a:lvl8pPr>
            <a:lvl9pPr marL="4114800" lvl="8" indent="-304800" algn="l">
              <a:lnSpc>
                <a:spcPct val="115000"/>
              </a:lnSpc>
              <a:spcBef>
                <a:spcPts val="0"/>
              </a:spcBef>
              <a:spcAft>
                <a:spcPts val="0"/>
              </a:spcAft>
              <a:buClr>
                <a:srgbClr val="181B32"/>
              </a:buClr>
              <a:buSzPts val="1200"/>
              <a:buChar char="■"/>
              <a:defRPr sz="1200">
                <a:solidFill>
                  <a:srgbClr val="181B32"/>
                </a:solidFill>
              </a:defRPr>
            </a:lvl9pPr>
          </a:lstStyle>
          <a:p>
            <a:endParaRPr/>
          </a:p>
        </p:txBody>
      </p:sp>
      <p:sp>
        <p:nvSpPr>
          <p:cNvPr id="58" name="Google Shape;58;p18"/>
          <p:cNvSpPr txBox="1">
            <a:spLocks noGrp="1"/>
          </p:cNvSpPr>
          <p:nvPr>
            <p:ph type="body" idx="2"/>
          </p:nvPr>
        </p:nvSpPr>
        <p:spPr>
          <a:xfrm>
            <a:off x="4724550" y="2272575"/>
            <a:ext cx="3385500" cy="2389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B22F4"/>
              </a:buClr>
              <a:buSzPts val="1200"/>
              <a:buChar char="●"/>
              <a:defRPr sz="1200">
                <a:solidFill>
                  <a:srgbClr val="181B32"/>
                </a:solidFill>
              </a:defRPr>
            </a:lvl1pPr>
            <a:lvl2pPr marL="914400" lvl="1" indent="-304800" algn="l">
              <a:lnSpc>
                <a:spcPct val="115000"/>
              </a:lnSpc>
              <a:spcBef>
                <a:spcPts val="0"/>
              </a:spcBef>
              <a:spcAft>
                <a:spcPts val="0"/>
              </a:spcAft>
              <a:buClr>
                <a:srgbClr val="4B22F4"/>
              </a:buClr>
              <a:buSzPts val="1200"/>
              <a:buChar char="○"/>
              <a:defRPr sz="1200">
                <a:solidFill>
                  <a:srgbClr val="181B32"/>
                </a:solidFill>
              </a:defRPr>
            </a:lvl2pPr>
            <a:lvl3pPr marL="1371600" lvl="2" indent="-304800" algn="l">
              <a:lnSpc>
                <a:spcPct val="115000"/>
              </a:lnSpc>
              <a:spcBef>
                <a:spcPts val="0"/>
              </a:spcBef>
              <a:spcAft>
                <a:spcPts val="0"/>
              </a:spcAft>
              <a:buClr>
                <a:srgbClr val="4B22F4"/>
              </a:buClr>
              <a:buSzPts val="1200"/>
              <a:buChar char="■"/>
              <a:defRPr sz="1200">
                <a:solidFill>
                  <a:srgbClr val="181B32"/>
                </a:solidFill>
              </a:defRPr>
            </a:lvl3pPr>
            <a:lvl4pPr marL="1828800" lvl="3" indent="-304800" algn="l">
              <a:lnSpc>
                <a:spcPct val="115000"/>
              </a:lnSpc>
              <a:spcBef>
                <a:spcPts val="0"/>
              </a:spcBef>
              <a:spcAft>
                <a:spcPts val="0"/>
              </a:spcAft>
              <a:buClr>
                <a:srgbClr val="03CAD2"/>
              </a:buClr>
              <a:buSzPts val="1200"/>
              <a:buChar char="●"/>
              <a:defRPr sz="1200">
                <a:solidFill>
                  <a:srgbClr val="181B32"/>
                </a:solidFill>
              </a:defRPr>
            </a:lvl4pPr>
            <a:lvl5pPr marL="2286000" lvl="4" indent="-304800" algn="l">
              <a:lnSpc>
                <a:spcPct val="115000"/>
              </a:lnSpc>
              <a:spcBef>
                <a:spcPts val="0"/>
              </a:spcBef>
              <a:spcAft>
                <a:spcPts val="0"/>
              </a:spcAft>
              <a:buClr>
                <a:srgbClr val="181B32"/>
              </a:buClr>
              <a:buSzPts val="1200"/>
              <a:buChar char="○"/>
              <a:defRPr sz="1200">
                <a:solidFill>
                  <a:srgbClr val="181B32"/>
                </a:solidFill>
              </a:defRPr>
            </a:lvl5pPr>
            <a:lvl6pPr marL="2743200" lvl="5" indent="-304800" algn="l">
              <a:lnSpc>
                <a:spcPct val="115000"/>
              </a:lnSpc>
              <a:spcBef>
                <a:spcPts val="0"/>
              </a:spcBef>
              <a:spcAft>
                <a:spcPts val="0"/>
              </a:spcAft>
              <a:buClr>
                <a:srgbClr val="181B32"/>
              </a:buClr>
              <a:buSzPts val="1200"/>
              <a:buChar char="■"/>
              <a:defRPr sz="1200">
                <a:solidFill>
                  <a:srgbClr val="181B32"/>
                </a:solidFill>
              </a:defRPr>
            </a:lvl6pPr>
            <a:lvl7pPr marL="3200400" lvl="6" indent="-304800" algn="l">
              <a:lnSpc>
                <a:spcPct val="115000"/>
              </a:lnSpc>
              <a:spcBef>
                <a:spcPts val="0"/>
              </a:spcBef>
              <a:spcAft>
                <a:spcPts val="0"/>
              </a:spcAft>
              <a:buClr>
                <a:srgbClr val="181B32"/>
              </a:buClr>
              <a:buSzPts val="1200"/>
              <a:buChar char="●"/>
              <a:defRPr sz="1200">
                <a:solidFill>
                  <a:srgbClr val="181B32"/>
                </a:solidFill>
              </a:defRPr>
            </a:lvl7pPr>
            <a:lvl8pPr marL="3657600" lvl="7" indent="-304800" algn="l">
              <a:lnSpc>
                <a:spcPct val="115000"/>
              </a:lnSpc>
              <a:spcBef>
                <a:spcPts val="0"/>
              </a:spcBef>
              <a:spcAft>
                <a:spcPts val="0"/>
              </a:spcAft>
              <a:buClr>
                <a:srgbClr val="181B32"/>
              </a:buClr>
              <a:buSzPts val="1200"/>
              <a:buChar char="○"/>
              <a:defRPr sz="1200">
                <a:solidFill>
                  <a:srgbClr val="181B32"/>
                </a:solidFill>
              </a:defRPr>
            </a:lvl8pPr>
            <a:lvl9pPr marL="4114800" lvl="8" indent="-304800" algn="l">
              <a:lnSpc>
                <a:spcPct val="115000"/>
              </a:lnSpc>
              <a:spcBef>
                <a:spcPts val="0"/>
              </a:spcBef>
              <a:spcAft>
                <a:spcPts val="0"/>
              </a:spcAft>
              <a:buClr>
                <a:srgbClr val="181B32"/>
              </a:buClr>
              <a:buSzPts val="1200"/>
              <a:buChar char="■"/>
              <a:defRPr sz="1200">
                <a:solidFill>
                  <a:srgbClr val="181B32"/>
                </a:solidFill>
              </a:defRPr>
            </a:lvl9pPr>
          </a:lstStyle>
          <a:p>
            <a:endParaRPr/>
          </a:p>
        </p:txBody>
      </p:sp>
      <p:cxnSp>
        <p:nvCxnSpPr>
          <p:cNvPr id="59" name="Google Shape;59;p18"/>
          <p:cNvCxnSpPr/>
          <p:nvPr/>
        </p:nvCxnSpPr>
        <p:spPr>
          <a:xfrm>
            <a:off x="4081775" y="2104325"/>
            <a:ext cx="0" cy="2480400"/>
          </a:xfrm>
          <a:prstGeom prst="straightConnector1">
            <a:avLst/>
          </a:prstGeom>
          <a:noFill/>
          <a:ln w="9525" cap="flat" cmpd="sng">
            <a:solidFill>
              <a:srgbClr val="DADADA"/>
            </a:solidFill>
            <a:prstDash val="solid"/>
            <a:round/>
            <a:headEnd type="none" w="sm" len="sm"/>
            <a:tailEnd type="none" w="sm" len="sm"/>
          </a:ln>
        </p:spPr>
      </p:cxnSp>
      <p:sp>
        <p:nvSpPr>
          <p:cNvPr id="60" name="Google Shape;60;p18"/>
          <p:cNvSpPr txBox="1">
            <a:spLocks noGrp="1"/>
          </p:cNvSpPr>
          <p:nvPr>
            <p:ph type="subTitle" idx="3"/>
          </p:nvPr>
        </p:nvSpPr>
        <p:spPr>
          <a:xfrm>
            <a:off x="274650" y="1637300"/>
            <a:ext cx="2417100" cy="3228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solidFill>
                  <a:srgbClr val="4B22F4"/>
                </a:solidFill>
                <a:latin typeface="Nunito ExtraBold"/>
                <a:ea typeface="Nunito ExtraBold"/>
                <a:cs typeface="Nunito ExtraBold"/>
                <a:sym typeface="Nunito ExtraBold"/>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a:endParaRPr/>
          </a:p>
        </p:txBody>
      </p:sp>
      <p:sp>
        <p:nvSpPr>
          <p:cNvPr id="61" name="Google Shape;61;p18"/>
          <p:cNvSpPr txBox="1">
            <a:spLocks noGrp="1"/>
          </p:cNvSpPr>
          <p:nvPr>
            <p:ph type="subTitle" idx="4"/>
          </p:nvPr>
        </p:nvSpPr>
        <p:spPr>
          <a:xfrm>
            <a:off x="4724550" y="1640275"/>
            <a:ext cx="2417100" cy="3228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a:solidFill>
                  <a:srgbClr val="4B22F4"/>
                </a:solidFill>
                <a:latin typeface="Nunito ExtraBold"/>
                <a:ea typeface="Nunito ExtraBold"/>
                <a:cs typeface="Nunito ExtraBold"/>
                <a:sym typeface="Nunito ExtraBold"/>
              </a:defRPr>
            </a:lvl1pPr>
            <a:lvl2pPr lvl="1" algn="l">
              <a:lnSpc>
                <a:spcPct val="115000"/>
              </a:lnSpc>
              <a:spcBef>
                <a:spcPts val="1200"/>
              </a:spcBef>
              <a:spcAft>
                <a:spcPts val="0"/>
              </a:spcAft>
              <a:buSzPts val="1400"/>
              <a:buNone/>
              <a:defRPr/>
            </a:lvl2pPr>
            <a:lvl3pPr lvl="2" algn="l">
              <a:lnSpc>
                <a:spcPct val="115000"/>
              </a:lnSpc>
              <a:spcBef>
                <a:spcPts val="1200"/>
              </a:spcBef>
              <a:spcAft>
                <a:spcPts val="0"/>
              </a:spcAft>
              <a:buSzPts val="1400"/>
              <a:buNone/>
              <a:defRPr/>
            </a:lvl3pPr>
            <a:lvl4pPr lvl="3" algn="l">
              <a:lnSpc>
                <a:spcPct val="115000"/>
              </a:lnSpc>
              <a:spcBef>
                <a:spcPts val="1200"/>
              </a:spcBef>
              <a:spcAft>
                <a:spcPts val="0"/>
              </a:spcAft>
              <a:buSzPts val="1400"/>
              <a:buNone/>
              <a:defRPr/>
            </a:lvl4pPr>
            <a:lvl5pPr lvl="4" algn="l">
              <a:lnSpc>
                <a:spcPct val="115000"/>
              </a:lnSpc>
              <a:spcBef>
                <a:spcPts val="1200"/>
              </a:spcBef>
              <a:spcAft>
                <a:spcPts val="0"/>
              </a:spcAft>
              <a:buSzPts val="1400"/>
              <a:buNone/>
              <a:defRPr/>
            </a:lvl5pPr>
            <a:lvl6pPr lvl="5" algn="l">
              <a:lnSpc>
                <a:spcPct val="115000"/>
              </a:lnSpc>
              <a:spcBef>
                <a:spcPts val="1200"/>
              </a:spcBef>
              <a:spcAft>
                <a:spcPts val="0"/>
              </a:spcAft>
              <a:buSzPts val="1400"/>
              <a:buNone/>
              <a:defRPr/>
            </a:lvl6pPr>
            <a:lvl7pPr lvl="6" algn="l">
              <a:lnSpc>
                <a:spcPct val="115000"/>
              </a:lnSpc>
              <a:spcBef>
                <a:spcPts val="1200"/>
              </a:spcBef>
              <a:spcAft>
                <a:spcPts val="0"/>
              </a:spcAft>
              <a:buSzPts val="1400"/>
              <a:buNone/>
              <a:defRPr/>
            </a:lvl7pPr>
            <a:lvl8pPr lvl="7" algn="l">
              <a:lnSpc>
                <a:spcPct val="115000"/>
              </a:lnSpc>
              <a:spcBef>
                <a:spcPts val="1200"/>
              </a:spcBef>
              <a:spcAft>
                <a:spcPts val="0"/>
              </a:spcAft>
              <a:buSzPts val="1400"/>
              <a:buNone/>
              <a:defRPr/>
            </a:lvl8pPr>
            <a:lvl9pPr lvl="8" algn="l">
              <a:lnSpc>
                <a:spcPct val="115000"/>
              </a:lnSpc>
              <a:spcBef>
                <a:spcPts val="1200"/>
              </a:spcBef>
              <a:spcAft>
                <a:spcPts val="1200"/>
              </a:spcAft>
              <a:buSzPts val="1400"/>
              <a:buNone/>
              <a:defRPr/>
            </a:lvl9pPr>
          </a:lstStyle>
          <a:p>
            <a:endParaRPr/>
          </a:p>
        </p:txBody>
      </p:sp>
      <p:sp>
        <p:nvSpPr>
          <p:cNvPr id="62" name="Google Shape;62;p18"/>
          <p:cNvSpPr/>
          <p:nvPr/>
        </p:nvSpPr>
        <p:spPr>
          <a:xfrm>
            <a:off x="0" y="0"/>
            <a:ext cx="9144000" cy="790500"/>
          </a:xfrm>
          <a:prstGeom prst="rect">
            <a:avLst/>
          </a:prstGeom>
          <a:solidFill>
            <a:srgbClr val="4B2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8"/>
          <p:cNvSpPr txBox="1">
            <a:spLocks noGrp="1"/>
          </p:cNvSpPr>
          <p:nvPr>
            <p:ph type="title"/>
          </p:nvPr>
        </p:nvSpPr>
        <p:spPr>
          <a:xfrm>
            <a:off x="280850" y="95525"/>
            <a:ext cx="5967000" cy="588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400" b="1">
                <a:solidFill>
                  <a:srgbClr val="FFFFFF"/>
                </a:solidFill>
                <a:latin typeface="Proxima Nova"/>
                <a:ea typeface="Proxima Nova"/>
                <a:cs typeface="Proxima Nova"/>
                <a:sym typeface="Proxima Nova"/>
              </a:defRPr>
            </a:lvl1pPr>
            <a:lvl2pPr lvl="1" algn="l">
              <a:lnSpc>
                <a:spcPct val="100000"/>
              </a:lnSpc>
              <a:spcBef>
                <a:spcPts val="0"/>
              </a:spcBef>
              <a:spcAft>
                <a:spcPts val="0"/>
              </a:spcAft>
              <a:buSzPts val="2800"/>
              <a:buNone/>
              <a:defRPr sz="5200">
                <a:solidFill>
                  <a:srgbClr val="FFFFFF"/>
                </a:solidFill>
                <a:latin typeface="Nunito"/>
                <a:ea typeface="Nunito"/>
                <a:cs typeface="Nunito"/>
                <a:sym typeface="Nunito"/>
              </a:defRPr>
            </a:lvl2pPr>
            <a:lvl3pPr lvl="2" algn="l">
              <a:lnSpc>
                <a:spcPct val="100000"/>
              </a:lnSpc>
              <a:spcBef>
                <a:spcPts val="0"/>
              </a:spcBef>
              <a:spcAft>
                <a:spcPts val="0"/>
              </a:spcAft>
              <a:buSzPts val="2800"/>
              <a:buNone/>
              <a:defRPr sz="5200">
                <a:solidFill>
                  <a:srgbClr val="FFFFFF"/>
                </a:solidFill>
                <a:latin typeface="Nunito"/>
                <a:ea typeface="Nunito"/>
                <a:cs typeface="Nunito"/>
                <a:sym typeface="Nunito"/>
              </a:defRPr>
            </a:lvl3pPr>
            <a:lvl4pPr lvl="3" algn="l">
              <a:lnSpc>
                <a:spcPct val="100000"/>
              </a:lnSpc>
              <a:spcBef>
                <a:spcPts val="0"/>
              </a:spcBef>
              <a:spcAft>
                <a:spcPts val="0"/>
              </a:spcAft>
              <a:buSzPts val="2800"/>
              <a:buNone/>
              <a:defRPr sz="5200">
                <a:solidFill>
                  <a:srgbClr val="FFFFFF"/>
                </a:solidFill>
                <a:latin typeface="Nunito"/>
                <a:ea typeface="Nunito"/>
                <a:cs typeface="Nunito"/>
                <a:sym typeface="Nunito"/>
              </a:defRPr>
            </a:lvl4pPr>
            <a:lvl5pPr lvl="4" algn="l">
              <a:lnSpc>
                <a:spcPct val="100000"/>
              </a:lnSpc>
              <a:spcBef>
                <a:spcPts val="0"/>
              </a:spcBef>
              <a:spcAft>
                <a:spcPts val="0"/>
              </a:spcAft>
              <a:buSzPts val="2800"/>
              <a:buNone/>
              <a:defRPr sz="5200">
                <a:solidFill>
                  <a:srgbClr val="FFFFFF"/>
                </a:solidFill>
                <a:latin typeface="Nunito"/>
                <a:ea typeface="Nunito"/>
                <a:cs typeface="Nunito"/>
                <a:sym typeface="Nunito"/>
              </a:defRPr>
            </a:lvl5pPr>
            <a:lvl6pPr lvl="5" algn="l">
              <a:lnSpc>
                <a:spcPct val="100000"/>
              </a:lnSpc>
              <a:spcBef>
                <a:spcPts val="0"/>
              </a:spcBef>
              <a:spcAft>
                <a:spcPts val="0"/>
              </a:spcAft>
              <a:buSzPts val="2800"/>
              <a:buNone/>
              <a:defRPr sz="5200">
                <a:solidFill>
                  <a:srgbClr val="FFFFFF"/>
                </a:solidFill>
                <a:latin typeface="Nunito"/>
                <a:ea typeface="Nunito"/>
                <a:cs typeface="Nunito"/>
                <a:sym typeface="Nunito"/>
              </a:defRPr>
            </a:lvl6pPr>
            <a:lvl7pPr lvl="6" algn="l">
              <a:lnSpc>
                <a:spcPct val="100000"/>
              </a:lnSpc>
              <a:spcBef>
                <a:spcPts val="0"/>
              </a:spcBef>
              <a:spcAft>
                <a:spcPts val="0"/>
              </a:spcAft>
              <a:buSzPts val="2800"/>
              <a:buNone/>
              <a:defRPr sz="5200">
                <a:solidFill>
                  <a:srgbClr val="FFFFFF"/>
                </a:solidFill>
                <a:latin typeface="Nunito"/>
                <a:ea typeface="Nunito"/>
                <a:cs typeface="Nunito"/>
                <a:sym typeface="Nunito"/>
              </a:defRPr>
            </a:lvl7pPr>
            <a:lvl8pPr lvl="7" algn="l">
              <a:lnSpc>
                <a:spcPct val="100000"/>
              </a:lnSpc>
              <a:spcBef>
                <a:spcPts val="0"/>
              </a:spcBef>
              <a:spcAft>
                <a:spcPts val="0"/>
              </a:spcAft>
              <a:buSzPts val="2800"/>
              <a:buNone/>
              <a:defRPr sz="5200">
                <a:solidFill>
                  <a:srgbClr val="FFFFFF"/>
                </a:solidFill>
                <a:latin typeface="Nunito"/>
                <a:ea typeface="Nunito"/>
                <a:cs typeface="Nunito"/>
                <a:sym typeface="Nunito"/>
              </a:defRPr>
            </a:lvl8pPr>
            <a:lvl9pPr lvl="8" algn="l">
              <a:lnSpc>
                <a:spcPct val="100000"/>
              </a:lnSpc>
              <a:spcBef>
                <a:spcPts val="0"/>
              </a:spcBef>
              <a:spcAft>
                <a:spcPts val="0"/>
              </a:spcAft>
              <a:buSzPts val="2800"/>
              <a:buNone/>
              <a:defRPr sz="5200">
                <a:solidFill>
                  <a:srgbClr val="FFFFFF"/>
                </a:solidFill>
                <a:latin typeface="Nunito"/>
                <a:ea typeface="Nunito"/>
                <a:cs typeface="Nunito"/>
                <a:sym typeface="Nunito"/>
              </a:defRPr>
            </a:lvl9pPr>
          </a:lstStyle>
          <a:p>
            <a:endParaRPr/>
          </a:p>
        </p:txBody>
      </p:sp>
      <p:pic>
        <p:nvPicPr>
          <p:cNvPr id="64" name="Google Shape;64;p18"/>
          <p:cNvPicPr preferRelativeResize="0"/>
          <p:nvPr/>
        </p:nvPicPr>
        <p:blipFill rotWithShape="1">
          <a:blip r:embed="rId2">
            <a:alphaModFix/>
          </a:blip>
          <a:srcRect/>
          <a:stretch/>
        </p:blipFill>
        <p:spPr>
          <a:xfrm>
            <a:off x="8451625" y="173124"/>
            <a:ext cx="411900" cy="411900"/>
          </a:xfrm>
          <a:prstGeom prst="rect">
            <a:avLst/>
          </a:prstGeom>
          <a:noFill/>
          <a:ln>
            <a:noFill/>
          </a:ln>
        </p:spPr>
      </p:pic>
    </p:spTree>
  </p:cSld>
  <p:clrMapOvr>
    <a:masterClrMapping/>
  </p:clrMapOvr>
  <p:extLst>
    <p:ext uri="{DCECCB84-F9BA-43D5-87BE-67443E8EF086}">
      <p15:sldGuideLst xmlns:p15="http://schemas.microsoft.com/office/powerpoint/2012/main">
        <p15:guide id="1" pos="22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96299A38-966F-3BD9-82C6-FC05A01F1338}"/>
            </a:ext>
          </a:extLst>
        </p:cNvPr>
        <p:cNvGrpSpPr/>
        <p:nvPr/>
      </p:nvGrpSpPr>
      <p:grpSpPr>
        <a:xfrm>
          <a:off x="0" y="0"/>
          <a:ext cx="0" cy="0"/>
          <a:chOff x="0" y="0"/>
          <a:chExt cx="0" cy="0"/>
        </a:xfrm>
      </p:grpSpPr>
      <p:pic>
        <p:nvPicPr>
          <p:cNvPr id="13" name="Imagem 12">
            <a:extLst>
              <a:ext uri="{FF2B5EF4-FFF2-40B4-BE49-F238E27FC236}">
                <a16:creationId xmlns:a16="http://schemas.microsoft.com/office/drawing/2014/main" id="{95F2B027-FB78-7D6A-BCFA-A8FC430A2125}"/>
              </a:ext>
            </a:extLst>
          </p:cNvPr>
          <p:cNvPicPr>
            <a:picLocks noChangeAspect="1"/>
          </p:cNvPicPr>
          <p:nvPr/>
        </p:nvPicPr>
        <p:blipFill>
          <a:blip r:embed="rId3"/>
          <a:stretch>
            <a:fillRect/>
          </a:stretch>
        </p:blipFill>
        <p:spPr>
          <a:xfrm>
            <a:off x="0" y="-14360"/>
            <a:ext cx="9144000" cy="5157860"/>
          </a:xfrm>
          <a:prstGeom prst="rect">
            <a:avLst/>
          </a:prstGeom>
          <a:effectLst/>
        </p:spPr>
      </p:pic>
      <p:sp>
        <p:nvSpPr>
          <p:cNvPr id="10" name="Google Shape;70;p1">
            <a:extLst>
              <a:ext uri="{FF2B5EF4-FFF2-40B4-BE49-F238E27FC236}">
                <a16:creationId xmlns:a16="http://schemas.microsoft.com/office/drawing/2014/main" id="{EAB8CF64-4B4E-0FCA-6C7D-7DA0C59437F4}"/>
              </a:ext>
            </a:extLst>
          </p:cNvPr>
          <p:cNvSpPr txBox="1"/>
          <p:nvPr/>
        </p:nvSpPr>
        <p:spPr>
          <a:xfrm>
            <a:off x="6719771" y="4273303"/>
            <a:ext cx="2232844"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pt-BR" sz="1200" b="1" i="1" dirty="0">
                <a:solidFill>
                  <a:schemeClr val="lt1"/>
                </a:solidFill>
                <a:latin typeface="Montserrat"/>
                <a:ea typeface="Montserrat"/>
                <a:cs typeface="Montserrat"/>
                <a:sym typeface="Montserrat"/>
              </a:rPr>
              <a:t>Dr. MARILSON DANTAS</a:t>
            </a:r>
            <a:endParaRPr sz="1200" b="1" i="1" u="none" strike="noStrike" cap="none" dirty="0">
              <a:solidFill>
                <a:schemeClr val="lt1"/>
              </a:solidFill>
              <a:latin typeface="Montserrat"/>
              <a:ea typeface="Montserrat"/>
              <a:cs typeface="Montserrat"/>
              <a:sym typeface="Montserrat"/>
            </a:endParaRPr>
          </a:p>
        </p:txBody>
      </p:sp>
      <p:pic>
        <p:nvPicPr>
          <p:cNvPr id="16" name="Imagem 15">
            <a:extLst>
              <a:ext uri="{FF2B5EF4-FFF2-40B4-BE49-F238E27FC236}">
                <a16:creationId xmlns:a16="http://schemas.microsoft.com/office/drawing/2014/main" id="{0C8B23D2-62B8-BD7C-6F3F-58A2E85D5A8E}"/>
              </a:ext>
            </a:extLst>
          </p:cNvPr>
          <p:cNvPicPr>
            <a:picLocks noChangeAspect="1"/>
          </p:cNvPicPr>
          <p:nvPr/>
        </p:nvPicPr>
        <p:blipFill>
          <a:blip r:embed="rId4"/>
          <a:stretch>
            <a:fillRect/>
          </a:stretch>
        </p:blipFill>
        <p:spPr>
          <a:xfrm>
            <a:off x="0" y="3573644"/>
            <a:ext cx="6348301" cy="1569856"/>
          </a:xfrm>
          <a:prstGeom prst="rect">
            <a:avLst/>
          </a:prstGeom>
        </p:spPr>
      </p:pic>
      <p:pic>
        <p:nvPicPr>
          <p:cNvPr id="2" name="Google Shape;73;p1" title="JOSÉ MARILSON MARNTINS DANTAS.jpeg">
            <a:extLst>
              <a:ext uri="{FF2B5EF4-FFF2-40B4-BE49-F238E27FC236}">
                <a16:creationId xmlns:a16="http://schemas.microsoft.com/office/drawing/2014/main" id="{31D10653-6116-2041-ACB0-6E579B38E720}"/>
              </a:ext>
            </a:extLst>
          </p:cNvPr>
          <p:cNvPicPr preferRelativeResize="0"/>
          <p:nvPr/>
        </p:nvPicPr>
        <p:blipFill rotWithShape="1">
          <a:blip r:embed="rId5">
            <a:alphaModFix/>
          </a:blip>
          <a:srcRect l="13731" r="13731"/>
          <a:stretch/>
        </p:blipFill>
        <p:spPr>
          <a:xfrm>
            <a:off x="6261136" y="74701"/>
            <a:ext cx="2795699" cy="3889801"/>
          </a:xfrm>
          <a:prstGeom prst="rect">
            <a:avLst/>
          </a:prstGeom>
          <a:solidFill>
            <a:schemeClr val="lt2"/>
          </a:solidFill>
          <a:ln w="9525" cap="flat" cmpd="sng">
            <a:solidFill>
              <a:schemeClr val="dk2"/>
            </a:solidFill>
            <a:prstDash val="solid"/>
            <a:round/>
            <a:headEnd type="none" w="sm" len="sm"/>
            <a:tailEnd type="none" w="sm" len="sm"/>
          </a:ln>
        </p:spPr>
      </p:pic>
      <p:sp>
        <p:nvSpPr>
          <p:cNvPr id="17" name="Google Shape;72;p1">
            <a:extLst>
              <a:ext uri="{FF2B5EF4-FFF2-40B4-BE49-F238E27FC236}">
                <a16:creationId xmlns:a16="http://schemas.microsoft.com/office/drawing/2014/main" id="{5949E7A9-382E-B486-9C41-026A2ECC3297}"/>
              </a:ext>
            </a:extLst>
          </p:cNvPr>
          <p:cNvSpPr txBox="1"/>
          <p:nvPr/>
        </p:nvSpPr>
        <p:spPr>
          <a:xfrm>
            <a:off x="405383" y="487917"/>
            <a:ext cx="5450370" cy="3508623"/>
          </a:xfrm>
          <a:prstGeom prst="rect">
            <a:avLst/>
          </a:prstGeom>
          <a:noFill/>
          <a:ln>
            <a:noFill/>
          </a:ln>
        </p:spPr>
        <p:txBody>
          <a:bodyPr spcFirstLastPara="1" wrap="square" lIns="91425" tIns="91425" rIns="91425" bIns="91425" anchor="t" anchorCtr="0">
            <a:spAutoFit/>
          </a:bodyPr>
          <a:lstStyle/>
          <a:p>
            <a:pPr lvl="0" algn="ctr">
              <a:buSzPts val="1800"/>
            </a:pPr>
            <a:r>
              <a:rPr lang="pt-BR" sz="3600" b="1" dirty="0">
                <a:solidFill>
                  <a:schemeClr val="bg1"/>
                </a:solidFill>
                <a:latin typeface="Montserrat"/>
              </a:rPr>
              <a:t>Contabilidade Gerencial Pública no Setor Público</a:t>
            </a:r>
          </a:p>
          <a:p>
            <a:pPr lvl="0" algn="ctr">
              <a:buSzPts val="1800"/>
            </a:pPr>
            <a:endParaRPr lang="pt-BR" sz="3600" b="1" dirty="0">
              <a:solidFill>
                <a:schemeClr val="bg1"/>
              </a:solidFill>
              <a:latin typeface="Montserrat"/>
            </a:endParaRPr>
          </a:p>
          <a:p>
            <a:pPr lvl="0" algn="ctr">
              <a:buSzPts val="1800"/>
            </a:pPr>
            <a:r>
              <a:rPr lang="pt-BR" sz="3600" b="1" dirty="0">
                <a:solidFill>
                  <a:schemeClr val="bg1"/>
                </a:solidFill>
                <a:latin typeface="Montserrat"/>
              </a:rPr>
              <a:t>SEGES/MGI</a:t>
            </a:r>
          </a:p>
          <a:p>
            <a:pPr lvl="0" algn="ctr">
              <a:buSzPts val="1800"/>
            </a:pPr>
            <a:endParaRPr sz="3600" b="1" dirty="0">
              <a:solidFill>
                <a:schemeClr val="bg1"/>
              </a:solidFill>
              <a:latin typeface="Montserrat"/>
              <a:sym typeface="Montserrat"/>
            </a:endParaRPr>
          </a:p>
        </p:txBody>
      </p:sp>
      <p:sp>
        <p:nvSpPr>
          <p:cNvPr id="18" name="Google Shape;72;p1">
            <a:extLst>
              <a:ext uri="{FF2B5EF4-FFF2-40B4-BE49-F238E27FC236}">
                <a16:creationId xmlns:a16="http://schemas.microsoft.com/office/drawing/2014/main" id="{9D3BD0EE-633F-3953-219C-FEECAFB4D771}"/>
              </a:ext>
            </a:extLst>
          </p:cNvPr>
          <p:cNvSpPr txBox="1"/>
          <p:nvPr/>
        </p:nvSpPr>
        <p:spPr>
          <a:xfrm>
            <a:off x="277645" y="3593367"/>
            <a:ext cx="5793010" cy="1415742"/>
          </a:xfrm>
          <a:prstGeom prst="rect">
            <a:avLst/>
          </a:prstGeom>
          <a:noFill/>
          <a:ln>
            <a:noFill/>
          </a:ln>
        </p:spPr>
        <p:txBody>
          <a:bodyPr spcFirstLastPara="1" wrap="square" lIns="91425" tIns="91425" rIns="91425" bIns="91425" anchor="t" anchorCtr="0">
            <a:spAutoFit/>
          </a:bodyPr>
          <a:lstStyle/>
          <a:p>
            <a:pPr lvl="0">
              <a:buSzPts val="1800"/>
            </a:pPr>
            <a:r>
              <a:rPr lang="pt-BR" sz="2000" b="1" dirty="0">
                <a:solidFill>
                  <a:schemeClr val="bg1"/>
                </a:solidFill>
                <a:latin typeface="Montserrat"/>
              </a:rPr>
              <a:t>Uma nova informação para melhoria da tomada de decisão,   qualidade do gasto e fortalecimento da Transparência </a:t>
            </a:r>
          </a:p>
          <a:p>
            <a:pPr lvl="0" algn="ctr">
              <a:buSzPts val="1800"/>
            </a:pPr>
            <a:r>
              <a:rPr lang="pt-BR" sz="2000" b="1" dirty="0">
                <a:solidFill>
                  <a:schemeClr val="bg1"/>
                </a:solidFill>
                <a:latin typeface="Montserrat"/>
              </a:rPr>
              <a:t>ADPF 854 e Decreto 10.540/20</a:t>
            </a:r>
            <a:endParaRPr sz="2000" b="1" dirty="0">
              <a:solidFill>
                <a:schemeClr val="bg1"/>
              </a:solidFill>
              <a:latin typeface="Montserrat"/>
              <a:sym typeface="Montserrat"/>
            </a:endParaRPr>
          </a:p>
        </p:txBody>
      </p:sp>
      <p:pic>
        <p:nvPicPr>
          <p:cNvPr id="3" name="Imagem 2">
            <a:extLst>
              <a:ext uri="{FF2B5EF4-FFF2-40B4-BE49-F238E27FC236}">
                <a16:creationId xmlns:a16="http://schemas.microsoft.com/office/drawing/2014/main" id="{8E93CC68-26A3-4EC2-2519-05397F884658}"/>
              </a:ext>
            </a:extLst>
          </p:cNvPr>
          <p:cNvPicPr>
            <a:picLocks noChangeAspect="1"/>
          </p:cNvPicPr>
          <p:nvPr/>
        </p:nvPicPr>
        <p:blipFill>
          <a:blip r:embed="rId6"/>
          <a:stretch>
            <a:fillRect/>
          </a:stretch>
        </p:blipFill>
        <p:spPr>
          <a:xfrm>
            <a:off x="6461162" y="4642605"/>
            <a:ext cx="2595673" cy="358171"/>
          </a:xfrm>
          <a:prstGeom prst="rect">
            <a:avLst/>
          </a:prstGeom>
        </p:spPr>
      </p:pic>
    </p:spTree>
    <p:extLst>
      <p:ext uri="{BB962C8B-B14F-4D97-AF65-F5344CB8AC3E}">
        <p14:creationId xmlns:p14="http://schemas.microsoft.com/office/powerpoint/2010/main" val="12006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5719751F-0F16-0EF9-415F-39FCFFDB3F15}"/>
            </a:ext>
          </a:extLst>
        </p:cNvPr>
        <p:cNvGrpSpPr/>
        <p:nvPr/>
      </p:nvGrpSpPr>
      <p:grpSpPr>
        <a:xfrm>
          <a:off x="0" y="0"/>
          <a:ext cx="0" cy="0"/>
          <a:chOff x="0" y="0"/>
          <a:chExt cx="0" cy="0"/>
        </a:xfrm>
      </p:grpSpPr>
      <p:pic>
        <p:nvPicPr>
          <p:cNvPr id="25" name="Imagem 24">
            <a:extLst>
              <a:ext uri="{FF2B5EF4-FFF2-40B4-BE49-F238E27FC236}">
                <a16:creationId xmlns:a16="http://schemas.microsoft.com/office/drawing/2014/main" id="{E5057602-340A-7DF0-9E14-9A87A67FEC8F}"/>
              </a:ext>
            </a:extLst>
          </p:cNvPr>
          <p:cNvPicPr>
            <a:picLocks noChangeAspect="1"/>
          </p:cNvPicPr>
          <p:nvPr/>
        </p:nvPicPr>
        <p:blipFill>
          <a:blip r:embed="rId3"/>
          <a:stretch>
            <a:fillRect/>
          </a:stretch>
        </p:blipFill>
        <p:spPr>
          <a:xfrm>
            <a:off x="4627533" y="2589669"/>
            <a:ext cx="805087" cy="378865"/>
          </a:xfrm>
          <a:prstGeom prst="rect">
            <a:avLst/>
          </a:prstGeom>
        </p:spPr>
      </p:pic>
      <p:grpSp>
        <p:nvGrpSpPr>
          <p:cNvPr id="46" name="Agrupar 45">
            <a:extLst>
              <a:ext uri="{FF2B5EF4-FFF2-40B4-BE49-F238E27FC236}">
                <a16:creationId xmlns:a16="http://schemas.microsoft.com/office/drawing/2014/main" id="{E1128B9E-03D3-173D-FDD7-1445200009B9}"/>
              </a:ext>
            </a:extLst>
          </p:cNvPr>
          <p:cNvGrpSpPr/>
          <p:nvPr/>
        </p:nvGrpSpPr>
        <p:grpSpPr>
          <a:xfrm>
            <a:off x="599076" y="2507119"/>
            <a:ext cx="1707596" cy="1958041"/>
            <a:chOff x="3106782" y="2342788"/>
            <a:chExt cx="2327477" cy="2063436"/>
          </a:xfrm>
        </p:grpSpPr>
        <p:pic>
          <p:nvPicPr>
            <p:cNvPr id="27" name="Imagem 26">
              <a:extLst>
                <a:ext uri="{FF2B5EF4-FFF2-40B4-BE49-F238E27FC236}">
                  <a16:creationId xmlns:a16="http://schemas.microsoft.com/office/drawing/2014/main" id="{1F0AE7B2-42C5-4D4F-44C3-E375A182AFFF}"/>
                </a:ext>
              </a:extLst>
            </p:cNvPr>
            <p:cNvPicPr>
              <a:picLocks noChangeAspect="1"/>
            </p:cNvPicPr>
            <p:nvPr/>
          </p:nvPicPr>
          <p:blipFill>
            <a:blip r:embed="rId4"/>
            <a:stretch>
              <a:fillRect/>
            </a:stretch>
          </p:blipFill>
          <p:spPr>
            <a:xfrm>
              <a:off x="3106782" y="2342788"/>
              <a:ext cx="2327477" cy="2063436"/>
            </a:xfrm>
            <a:prstGeom prst="rect">
              <a:avLst/>
            </a:prstGeom>
          </p:spPr>
        </p:pic>
        <p:sp>
          <p:nvSpPr>
            <p:cNvPr id="43" name="Retângulo 5">
              <a:extLst>
                <a:ext uri="{FF2B5EF4-FFF2-40B4-BE49-F238E27FC236}">
                  <a16:creationId xmlns:a16="http://schemas.microsoft.com/office/drawing/2014/main" id="{7B341603-7ED7-907D-F185-12A9872D0A2D}"/>
                </a:ext>
              </a:extLst>
            </p:cNvPr>
            <p:cNvSpPr>
              <a:spLocks noChangeArrowheads="1"/>
            </p:cNvSpPr>
            <p:nvPr/>
          </p:nvSpPr>
          <p:spPr bwMode="auto">
            <a:xfrm>
              <a:off x="3645449" y="2687421"/>
              <a:ext cx="1581329" cy="710312"/>
            </a:xfrm>
            <a:prstGeom prst="rect">
              <a:avLst/>
            </a:prstGeom>
            <a:solidFill>
              <a:srgbClr val="FFFF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pt-BR" altLang="pt-BR" sz="1050" b="1" dirty="0">
                  <a:latin typeface="Cambria" panose="02040503050406030204" pitchFamily="18" charset="0"/>
                  <a:cs typeface="Times New Roman" panose="02020603050405020304" pitchFamily="18" charset="0"/>
                </a:rPr>
                <a:t>Portal  de     </a:t>
              </a:r>
              <a:r>
                <a:rPr lang="pt-BR" altLang="pt-BR" sz="1050" b="1" dirty="0">
                  <a:solidFill>
                    <a:schemeClr val="bg1"/>
                  </a:solidFill>
                  <a:latin typeface="Cambria" panose="02040503050406030204" pitchFamily="18" charset="0"/>
                  <a:cs typeface="Times New Roman" panose="02020603050405020304" pitchFamily="18" charset="0"/>
                </a:rPr>
                <a:t>.</a:t>
              </a:r>
              <a:r>
                <a:rPr lang="pt-BR" altLang="pt-BR" sz="1050" b="1" dirty="0">
                  <a:latin typeface="Cambria" panose="02040503050406030204" pitchFamily="18" charset="0"/>
                  <a:cs typeface="Times New Roman" panose="02020603050405020304" pitchFamily="18" charset="0"/>
                </a:rPr>
                <a:t>  Transparência de Emendas Parlamentares</a:t>
              </a:r>
              <a:r>
                <a:rPr lang="pt-BR" altLang="pt-BR" sz="1050" b="1" dirty="0">
                  <a:solidFill>
                    <a:schemeClr val="bg1"/>
                  </a:solidFill>
                  <a:latin typeface="Cambria" panose="02040503050406030204" pitchFamily="18" charset="0"/>
                  <a:cs typeface="Times New Roman" panose="02020603050405020304" pitchFamily="18" charset="0"/>
                </a:rPr>
                <a:t>  </a:t>
              </a:r>
            </a:p>
          </p:txBody>
        </p:sp>
      </p:grpSp>
      <p:pic>
        <p:nvPicPr>
          <p:cNvPr id="4" name="Imagem 3">
            <a:extLst>
              <a:ext uri="{FF2B5EF4-FFF2-40B4-BE49-F238E27FC236}">
                <a16:creationId xmlns:a16="http://schemas.microsoft.com/office/drawing/2014/main" id="{B516BF72-667B-F1D9-B404-675AE8F2343C}"/>
              </a:ext>
            </a:extLst>
          </p:cNvPr>
          <p:cNvPicPr>
            <a:picLocks noChangeAspect="1"/>
          </p:cNvPicPr>
          <p:nvPr/>
        </p:nvPicPr>
        <p:blipFill>
          <a:blip r:embed="rId5"/>
          <a:stretch>
            <a:fillRect/>
          </a:stretch>
        </p:blipFill>
        <p:spPr>
          <a:xfrm>
            <a:off x="0" y="0"/>
            <a:ext cx="9144000" cy="813260"/>
          </a:xfrm>
          <a:prstGeom prst="rect">
            <a:avLst/>
          </a:prstGeom>
        </p:spPr>
      </p:pic>
      <p:grpSp>
        <p:nvGrpSpPr>
          <p:cNvPr id="9" name="Agrupar 5">
            <a:extLst>
              <a:ext uri="{FF2B5EF4-FFF2-40B4-BE49-F238E27FC236}">
                <a16:creationId xmlns:a16="http://schemas.microsoft.com/office/drawing/2014/main" id="{00C53D8E-0937-F2E6-2266-E0C65FE21F73}"/>
              </a:ext>
            </a:extLst>
          </p:cNvPr>
          <p:cNvGrpSpPr>
            <a:grpSpLocks/>
          </p:cNvGrpSpPr>
          <p:nvPr/>
        </p:nvGrpSpPr>
        <p:grpSpPr bwMode="auto">
          <a:xfrm>
            <a:off x="2584817" y="2544999"/>
            <a:ext cx="1171927" cy="1456829"/>
            <a:chOff x="6137587" y="4577560"/>
            <a:chExt cx="5343525" cy="4645358"/>
          </a:xfrm>
        </p:grpSpPr>
        <p:pic>
          <p:nvPicPr>
            <p:cNvPr id="10" name="Picture 19" descr="Image result for mapa brasil transparente">
              <a:extLst>
                <a:ext uri="{FF2B5EF4-FFF2-40B4-BE49-F238E27FC236}">
                  <a16:creationId xmlns:a16="http://schemas.microsoft.com/office/drawing/2014/main" id="{B567FF90-CDE8-5C0E-76F2-67F9757893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587" y="4577560"/>
              <a:ext cx="5343525" cy="464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ângulo 5">
              <a:extLst>
                <a:ext uri="{FF2B5EF4-FFF2-40B4-BE49-F238E27FC236}">
                  <a16:creationId xmlns:a16="http://schemas.microsoft.com/office/drawing/2014/main" id="{B99AAD2F-09ED-3993-DB0E-EA8FD6B65F42}"/>
                </a:ext>
              </a:extLst>
            </p:cNvPr>
            <p:cNvSpPr>
              <a:spLocks noChangeArrowheads="1"/>
            </p:cNvSpPr>
            <p:nvPr/>
          </p:nvSpPr>
          <p:spPr bwMode="auto">
            <a:xfrm>
              <a:off x="7261411" y="5416705"/>
              <a:ext cx="3886284" cy="211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pt-BR" altLang="pt-BR" sz="800" b="1" dirty="0">
                  <a:latin typeface="Cambria" panose="02040503050406030204" pitchFamily="18" charset="0"/>
                  <a:cs typeface="Times New Roman" panose="02020603050405020304" pitchFamily="18" charset="0"/>
                </a:rPr>
                <a:t>5.570 Municípios 26 Estados</a:t>
              </a:r>
            </a:p>
            <a:p>
              <a:pPr algn="ctr">
                <a:spcBef>
                  <a:spcPct val="0"/>
                </a:spcBef>
                <a:buNone/>
              </a:pPr>
              <a:r>
                <a:rPr lang="pt-BR" altLang="pt-BR" sz="800" b="1" dirty="0">
                  <a:latin typeface="Cambria" panose="02040503050406030204" pitchFamily="18" charset="0"/>
                  <a:cs typeface="Times New Roman" panose="02020603050405020304" pitchFamily="18" charset="0"/>
                </a:rPr>
                <a:t> e DF</a:t>
              </a:r>
            </a:p>
          </p:txBody>
        </p:sp>
      </p:grpSp>
      <p:grpSp>
        <p:nvGrpSpPr>
          <p:cNvPr id="5" name="Agrupar 4">
            <a:extLst>
              <a:ext uri="{FF2B5EF4-FFF2-40B4-BE49-F238E27FC236}">
                <a16:creationId xmlns:a16="http://schemas.microsoft.com/office/drawing/2014/main" id="{5C70A5CB-9F7D-9B25-EA1C-C5982C68295E}"/>
              </a:ext>
            </a:extLst>
          </p:cNvPr>
          <p:cNvGrpSpPr/>
          <p:nvPr/>
        </p:nvGrpSpPr>
        <p:grpSpPr>
          <a:xfrm>
            <a:off x="4256866" y="2974865"/>
            <a:ext cx="1320600" cy="1206032"/>
            <a:chOff x="1586407" y="1026835"/>
            <a:chExt cx="1985706" cy="2073220"/>
          </a:xfrm>
        </p:grpSpPr>
        <p:pic>
          <p:nvPicPr>
            <p:cNvPr id="2" name="Imagem 11">
              <a:extLst>
                <a:ext uri="{FF2B5EF4-FFF2-40B4-BE49-F238E27FC236}">
                  <a16:creationId xmlns:a16="http://schemas.microsoft.com/office/drawing/2014/main" id="{1B1FCDEA-3CDA-47F2-8AE2-FA8E4C50CF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6407" y="1026835"/>
              <a:ext cx="1894220" cy="207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5">
              <a:extLst>
                <a:ext uri="{FF2B5EF4-FFF2-40B4-BE49-F238E27FC236}">
                  <a16:creationId xmlns:a16="http://schemas.microsoft.com/office/drawing/2014/main" id="{14CD8B59-D9FC-1DAF-AD7F-722976DFE4E2}"/>
                </a:ext>
              </a:extLst>
            </p:cNvPr>
            <p:cNvSpPr>
              <a:spLocks noChangeArrowheads="1"/>
            </p:cNvSpPr>
            <p:nvPr/>
          </p:nvSpPr>
          <p:spPr bwMode="auto">
            <a:xfrm>
              <a:off x="1938812" y="1343613"/>
              <a:ext cx="1633301" cy="134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pt-BR" altLang="pt-BR" sz="1000" b="1" dirty="0">
                  <a:solidFill>
                    <a:srgbClr val="FFFF00"/>
                  </a:solidFill>
                  <a:latin typeface="Cambria" panose="02040503050406030204" pitchFamily="18" charset="0"/>
                  <a:cs typeface="Times New Roman" panose="02020603050405020304" pitchFamily="18" charset="0"/>
                </a:rPr>
                <a:t>Repositório RECASP de Emendas </a:t>
              </a:r>
              <a:r>
                <a:rPr lang="pt-BR" altLang="pt-BR" sz="1000" b="1" dirty="0" err="1">
                  <a:solidFill>
                    <a:srgbClr val="FFFF00"/>
                  </a:solidFill>
                  <a:latin typeface="Cambria" panose="02040503050406030204" pitchFamily="18" charset="0"/>
                  <a:cs typeface="Times New Roman" panose="02020603050405020304" pitchFamily="18" charset="0"/>
                </a:rPr>
                <a:t>Parlamen-tares</a:t>
              </a:r>
              <a:endParaRPr lang="pt-BR" altLang="pt-BR" sz="1000" b="1" dirty="0">
                <a:solidFill>
                  <a:srgbClr val="FFFF00"/>
                </a:solidFill>
                <a:latin typeface="Cambria" panose="02040503050406030204" pitchFamily="18" charset="0"/>
                <a:cs typeface="Times New Roman" panose="02020603050405020304" pitchFamily="18" charset="0"/>
              </a:endParaRPr>
            </a:p>
          </p:txBody>
        </p:sp>
      </p:grpSp>
      <p:cxnSp>
        <p:nvCxnSpPr>
          <p:cNvPr id="19" name="Conector de Seta Reta 18">
            <a:extLst>
              <a:ext uri="{FF2B5EF4-FFF2-40B4-BE49-F238E27FC236}">
                <a16:creationId xmlns:a16="http://schemas.microsoft.com/office/drawing/2014/main" id="{D29EBDB0-CDDC-E5CE-A62E-C53873D05E92}"/>
              </a:ext>
            </a:extLst>
          </p:cNvPr>
          <p:cNvCxnSpPr>
            <a:cxnSpLocks/>
          </p:cNvCxnSpPr>
          <p:nvPr/>
        </p:nvCxnSpPr>
        <p:spPr>
          <a:xfrm>
            <a:off x="3673138" y="3554089"/>
            <a:ext cx="820077" cy="0"/>
          </a:xfrm>
          <a:prstGeom prst="straightConnector1">
            <a:avLst/>
          </a:prstGeom>
          <a:ln>
            <a:solidFill>
              <a:srgbClr val="92D050"/>
            </a:solidFill>
            <a:tailEnd type="triangle"/>
          </a:ln>
        </p:spPr>
        <p:style>
          <a:lnRef idx="3">
            <a:schemeClr val="accent4"/>
          </a:lnRef>
          <a:fillRef idx="0">
            <a:schemeClr val="accent4"/>
          </a:fillRef>
          <a:effectRef idx="2">
            <a:schemeClr val="accent4"/>
          </a:effectRef>
          <a:fontRef idx="minor">
            <a:schemeClr val="tx1"/>
          </a:fontRef>
        </p:style>
      </p:cxnSp>
      <p:cxnSp>
        <p:nvCxnSpPr>
          <p:cNvPr id="60" name="Conector de Seta Reta 59">
            <a:extLst>
              <a:ext uri="{FF2B5EF4-FFF2-40B4-BE49-F238E27FC236}">
                <a16:creationId xmlns:a16="http://schemas.microsoft.com/office/drawing/2014/main" id="{D1C23DE5-215F-AECA-5868-EFF7F627B59C}"/>
              </a:ext>
            </a:extLst>
          </p:cNvPr>
          <p:cNvCxnSpPr>
            <a:cxnSpLocks/>
          </p:cNvCxnSpPr>
          <p:nvPr/>
        </p:nvCxnSpPr>
        <p:spPr>
          <a:xfrm flipV="1">
            <a:off x="809383" y="3666107"/>
            <a:ext cx="499856" cy="108728"/>
          </a:xfrm>
          <a:prstGeom prst="straightConnector1">
            <a:avLst/>
          </a:prstGeom>
          <a:ln>
            <a:solidFill>
              <a:schemeClr val="accent6">
                <a:lumMod val="75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83" name="Google Shape;83;p2">
            <a:extLst>
              <a:ext uri="{FF2B5EF4-FFF2-40B4-BE49-F238E27FC236}">
                <a16:creationId xmlns:a16="http://schemas.microsoft.com/office/drawing/2014/main" id="{AD2AC09C-7956-9EF0-F175-5858F9185B0B}"/>
              </a:ext>
            </a:extLst>
          </p:cNvPr>
          <p:cNvSpPr txBox="1">
            <a:spLocks noGrp="1"/>
          </p:cNvSpPr>
          <p:nvPr>
            <p:ph type="subTitle" idx="4294967295"/>
          </p:nvPr>
        </p:nvSpPr>
        <p:spPr>
          <a:xfrm>
            <a:off x="2045221" y="3666107"/>
            <a:ext cx="2269057" cy="767244"/>
          </a:xfrm>
          <a:prstGeom prst="rect">
            <a:avLst/>
          </a:prstGeom>
          <a:noFill/>
          <a:ln>
            <a:noFill/>
          </a:ln>
        </p:spPr>
        <p:txBody>
          <a:bodyPr spcFirstLastPara="1" wrap="square" lIns="91425" tIns="91425" rIns="91425" bIns="91425" anchor="t" anchorCtr="0">
            <a:noAutofit/>
          </a:bodyPr>
          <a:lstStyle/>
          <a:p>
            <a:pPr marL="0" lvl="0" indent="0">
              <a:spcAft>
                <a:spcPts val="1200"/>
              </a:spcAft>
              <a:buSzPct val="210525"/>
              <a:buNone/>
            </a:pPr>
            <a:r>
              <a:rPr lang="pt-BR" sz="900" b="1" dirty="0">
                <a:solidFill>
                  <a:srgbClr val="004185"/>
                </a:solidFill>
                <a:latin typeface="Montserrat"/>
                <a:ea typeface="Montserrat"/>
                <a:cs typeface="Montserrat"/>
                <a:sym typeface="Montserrat"/>
              </a:rPr>
              <a:t>Enviam da</a:t>
            </a:r>
            <a:r>
              <a:rPr lang="pt-BR" sz="900" b="1" i="0" u="none" strike="noStrike" cap="none" dirty="0">
                <a:solidFill>
                  <a:srgbClr val="004185"/>
                </a:solidFill>
                <a:latin typeface="Montserrat"/>
                <a:ea typeface="Montserrat"/>
                <a:cs typeface="Montserrat"/>
                <a:sym typeface="Montserrat"/>
              </a:rPr>
              <a:t>dos                   mensais </a:t>
            </a:r>
            <a:r>
              <a:rPr lang="pt-BR" sz="900" b="1" dirty="0">
                <a:solidFill>
                  <a:srgbClr val="004185"/>
                </a:solidFill>
                <a:latin typeface="Montserrat"/>
                <a:ea typeface="Montserrat"/>
                <a:cs typeface="Montserrat"/>
                <a:sym typeface="Montserrat"/>
              </a:rPr>
              <a:t>padronizados </a:t>
            </a:r>
            <a:r>
              <a:rPr lang="pt-BR" sz="900" b="1" dirty="0">
                <a:solidFill>
                  <a:srgbClr val="EE0000"/>
                </a:solidFill>
                <a:latin typeface="Montserrat"/>
                <a:ea typeface="Montserrat"/>
                <a:cs typeface="Montserrat"/>
                <a:sym typeface="Montserrat"/>
              </a:rPr>
              <a:t>COMPARTILHANDO</a:t>
            </a:r>
            <a:r>
              <a:rPr lang="pt-BR" sz="900" b="1" dirty="0">
                <a:solidFill>
                  <a:srgbClr val="004185"/>
                </a:solidFill>
                <a:latin typeface="Montserrat"/>
                <a:ea typeface="Montserrat"/>
                <a:cs typeface="Montserrat"/>
                <a:sym typeface="Montserrat"/>
              </a:rPr>
              <a:t> </a:t>
            </a:r>
            <a:r>
              <a:rPr lang="pt-BR" sz="900" b="1" dirty="0">
                <a:solidFill>
                  <a:srgbClr val="EE0000"/>
                </a:solidFill>
                <a:latin typeface="Montserrat"/>
                <a:ea typeface="Montserrat"/>
                <a:cs typeface="Montserrat"/>
                <a:sym typeface="Montserrat"/>
              </a:rPr>
              <a:t>AUTOMATICAMENTE</a:t>
            </a:r>
            <a:r>
              <a:rPr lang="pt-BR" sz="900" b="1" dirty="0">
                <a:solidFill>
                  <a:srgbClr val="004185"/>
                </a:solidFill>
                <a:latin typeface="Montserrat"/>
                <a:ea typeface="Montserrat"/>
                <a:cs typeface="Montserrat"/>
                <a:sym typeface="Montserrat"/>
              </a:rPr>
              <a:t> informações sobre a</a:t>
            </a:r>
            <a:r>
              <a:rPr lang="pt-BR" sz="900" b="1" i="0" u="none" strike="noStrike" cap="none" dirty="0">
                <a:solidFill>
                  <a:srgbClr val="004185"/>
                </a:solidFill>
                <a:latin typeface="Montserrat"/>
                <a:ea typeface="Montserrat"/>
                <a:cs typeface="Montserrat"/>
                <a:sym typeface="Montserrat"/>
              </a:rPr>
              <a:t> execução das emendas</a:t>
            </a:r>
            <a:endParaRPr sz="1100" b="1" i="0" u="none" strike="noStrike" cap="none" dirty="0">
              <a:solidFill>
                <a:srgbClr val="004185"/>
              </a:solidFill>
              <a:latin typeface="Montserrat"/>
              <a:ea typeface="Montserrat"/>
              <a:cs typeface="Montserrat"/>
              <a:sym typeface="Montserrat"/>
            </a:endParaRPr>
          </a:p>
        </p:txBody>
      </p:sp>
      <p:sp>
        <p:nvSpPr>
          <p:cNvPr id="29" name="Google Shape;83;p2">
            <a:extLst>
              <a:ext uri="{FF2B5EF4-FFF2-40B4-BE49-F238E27FC236}">
                <a16:creationId xmlns:a16="http://schemas.microsoft.com/office/drawing/2014/main" id="{3E9261BF-9C8C-5EC5-9A8C-A5370163B24C}"/>
              </a:ext>
            </a:extLst>
          </p:cNvPr>
          <p:cNvSpPr txBox="1">
            <a:spLocks/>
          </p:cNvSpPr>
          <p:nvPr/>
        </p:nvSpPr>
        <p:spPr>
          <a:xfrm>
            <a:off x="6435426" y="2455716"/>
            <a:ext cx="1979923" cy="2112886"/>
          </a:xfrm>
          <a:prstGeom prst="rect">
            <a:avLst/>
          </a:prstGeom>
          <a:noFill/>
          <a:ln>
            <a:noFill/>
          </a:ln>
        </p:spPr>
        <p:txBody>
          <a:bodyPr spcFirstLastPara="1" wrap="square" lIns="91425" tIns="0" rIns="91425"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r">
              <a:spcAft>
                <a:spcPts val="1200"/>
              </a:spcAft>
              <a:buSzPct val="210525"/>
              <a:buNone/>
            </a:pPr>
            <a:r>
              <a:rPr lang="pt-BR" sz="800" b="1" dirty="0">
                <a:solidFill>
                  <a:srgbClr val="004185"/>
                </a:solidFill>
                <a:latin typeface="Montserrat"/>
                <a:ea typeface="Montserrat"/>
                <a:cs typeface="Montserrat"/>
                <a:sym typeface="Montserrat"/>
              </a:rPr>
              <a:t>       </a:t>
            </a:r>
            <a:r>
              <a:rPr lang="pt-BR" sz="1000" b="1" dirty="0">
                <a:solidFill>
                  <a:srgbClr val="004185"/>
                </a:solidFill>
                <a:latin typeface="Montserrat"/>
                <a:ea typeface="Montserrat"/>
                <a:cs typeface="Montserrat"/>
                <a:sym typeface="Montserrat"/>
              </a:rPr>
              <a:t>Controle Social      </a:t>
            </a:r>
            <a:r>
              <a:rPr lang="pt-BR" sz="800" b="1" dirty="0">
                <a:solidFill>
                  <a:srgbClr val="004185"/>
                </a:solidFill>
                <a:latin typeface="Montserrat"/>
                <a:ea typeface="Montserrat"/>
                <a:cs typeface="Montserrat"/>
                <a:sym typeface="Montserrat"/>
              </a:rPr>
              <a:t>                        STF                                                 UnB                                            MCCE                                    Transparência Internacional-BR  Contas Abertas                           CFA </a:t>
            </a:r>
            <a:r>
              <a:rPr lang="pt-BR" sz="500" b="1" dirty="0">
                <a:solidFill>
                  <a:srgbClr val="004185"/>
                </a:solidFill>
                <a:latin typeface="Montserrat"/>
                <a:ea typeface="Montserrat"/>
                <a:cs typeface="Montserrat"/>
                <a:sym typeface="Montserrat"/>
              </a:rPr>
              <a:t>(</a:t>
            </a:r>
            <a:r>
              <a:rPr lang="pt-BR" sz="600" b="1" dirty="0">
                <a:solidFill>
                  <a:srgbClr val="004185"/>
                </a:solidFill>
                <a:latin typeface="Montserrat"/>
                <a:sym typeface="Montserrat"/>
              </a:rPr>
              <a:t>Conselho Federal de Administração</a:t>
            </a:r>
            <a:r>
              <a:rPr lang="pt-BR" sz="500" b="1" dirty="0">
                <a:solidFill>
                  <a:srgbClr val="004185"/>
                </a:solidFill>
                <a:latin typeface="Montserrat"/>
                <a:ea typeface="Montserrat"/>
                <a:cs typeface="Montserrat"/>
                <a:sym typeface="Montserrat"/>
              </a:rPr>
              <a:t>)</a:t>
            </a:r>
            <a:r>
              <a:rPr lang="pt-BR" sz="800" b="1" dirty="0">
                <a:solidFill>
                  <a:srgbClr val="004185"/>
                </a:solidFill>
                <a:latin typeface="Montserrat"/>
                <a:ea typeface="Montserrat"/>
                <a:cs typeface="Montserrat"/>
                <a:sym typeface="Montserrat"/>
              </a:rPr>
              <a:t>                                                    CFC </a:t>
            </a:r>
            <a:r>
              <a:rPr lang="pt-BR" sz="600" b="1" dirty="0">
                <a:solidFill>
                  <a:srgbClr val="004185"/>
                </a:solidFill>
                <a:latin typeface="Montserrat"/>
                <a:ea typeface="Montserrat"/>
                <a:cs typeface="Montserrat"/>
                <a:sym typeface="Montserrat"/>
              </a:rPr>
              <a:t>(Conselho Federal de Contabilidade)</a:t>
            </a:r>
            <a:r>
              <a:rPr lang="pt-BR" sz="900" b="1" dirty="0">
                <a:solidFill>
                  <a:srgbClr val="004185"/>
                </a:solidFill>
                <a:latin typeface="Montserrat"/>
                <a:ea typeface="Montserrat"/>
                <a:cs typeface="Montserrat"/>
                <a:sym typeface="Montserrat"/>
              </a:rPr>
              <a:t>   </a:t>
            </a:r>
            <a:r>
              <a:rPr lang="pt-BR" sz="800" b="1" dirty="0">
                <a:solidFill>
                  <a:srgbClr val="004185"/>
                </a:solidFill>
                <a:latin typeface="Montserrat"/>
                <a:sym typeface="Montserrat"/>
              </a:rPr>
              <a:t>Sociedade Civil Organizada</a:t>
            </a:r>
          </a:p>
          <a:p>
            <a:pPr marL="0" indent="0" algn="ctr">
              <a:spcAft>
                <a:spcPts val="1200"/>
              </a:spcAft>
              <a:buSzPct val="210525"/>
              <a:buNone/>
            </a:pPr>
            <a:r>
              <a:rPr lang="pt-BR" sz="800" b="1" dirty="0">
                <a:solidFill>
                  <a:srgbClr val="004185"/>
                </a:solidFill>
                <a:latin typeface="Montserrat"/>
                <a:ea typeface="Montserrat"/>
                <a:cs typeface="Montserrat"/>
                <a:sym typeface="Montserrat"/>
              </a:rPr>
              <a:t>     </a:t>
            </a:r>
            <a:r>
              <a:rPr lang="pt-BR" sz="1000" b="1" dirty="0">
                <a:solidFill>
                  <a:srgbClr val="004185"/>
                </a:solidFill>
                <a:latin typeface="Montserrat"/>
                <a:ea typeface="Montserrat"/>
                <a:cs typeface="Montserrat"/>
                <a:sym typeface="Montserrat"/>
              </a:rPr>
              <a:t>Controle Institucional   </a:t>
            </a:r>
            <a:r>
              <a:rPr lang="pt-BR" sz="1000" b="1" dirty="0">
                <a:solidFill>
                  <a:schemeClr val="bg1"/>
                </a:solidFill>
                <a:latin typeface="Montserrat"/>
                <a:ea typeface="Montserrat"/>
                <a:cs typeface="Montserrat"/>
                <a:sym typeface="Montserrat"/>
              </a:rPr>
              <a:t>.</a:t>
            </a:r>
            <a:r>
              <a:rPr lang="pt-BR" sz="800" b="1" dirty="0">
                <a:solidFill>
                  <a:srgbClr val="004185"/>
                </a:solidFill>
                <a:latin typeface="Montserrat"/>
                <a:ea typeface="Montserrat"/>
                <a:cs typeface="Montserrat"/>
                <a:sym typeface="Montserrat"/>
              </a:rPr>
              <a:t>                        Tribunais de Contas                 </a:t>
            </a:r>
            <a:r>
              <a:rPr lang="pt-BR" sz="900" b="1" dirty="0">
                <a:solidFill>
                  <a:srgbClr val="004185"/>
                </a:solidFill>
                <a:latin typeface="Montserrat"/>
                <a:ea typeface="Montserrat"/>
                <a:cs typeface="Montserrat"/>
                <a:sym typeface="Montserrat"/>
              </a:rPr>
              <a:t>MGI-</a:t>
            </a:r>
            <a:r>
              <a:rPr lang="pt-BR" sz="700" b="1" dirty="0">
                <a:solidFill>
                  <a:srgbClr val="004185"/>
                </a:solidFill>
                <a:latin typeface="Montserrat"/>
                <a:ea typeface="Montserrat"/>
                <a:cs typeface="Montserrat"/>
                <a:sym typeface="Montserrat"/>
              </a:rPr>
              <a:t>Ministério da Gestão e Inovação</a:t>
            </a:r>
            <a:r>
              <a:rPr lang="pt-BR" sz="800" b="1" dirty="0">
                <a:solidFill>
                  <a:srgbClr val="004185"/>
                </a:solidFill>
                <a:latin typeface="Montserrat"/>
                <a:ea typeface="Montserrat"/>
                <a:cs typeface="Montserrat"/>
                <a:sym typeface="Montserrat"/>
              </a:rPr>
              <a:t>                                           </a:t>
            </a:r>
          </a:p>
        </p:txBody>
      </p:sp>
      <p:cxnSp>
        <p:nvCxnSpPr>
          <p:cNvPr id="14" name="Conector de Seta Reta 13">
            <a:extLst>
              <a:ext uri="{FF2B5EF4-FFF2-40B4-BE49-F238E27FC236}">
                <a16:creationId xmlns:a16="http://schemas.microsoft.com/office/drawing/2014/main" id="{20041214-258C-DEE0-C164-E1D8CE44F916}"/>
              </a:ext>
            </a:extLst>
          </p:cNvPr>
          <p:cNvCxnSpPr>
            <a:cxnSpLocks/>
          </p:cNvCxnSpPr>
          <p:nvPr/>
        </p:nvCxnSpPr>
        <p:spPr>
          <a:xfrm flipH="1">
            <a:off x="2144867" y="3554089"/>
            <a:ext cx="811985" cy="0"/>
          </a:xfrm>
          <a:prstGeom prst="straightConnector1">
            <a:avLst/>
          </a:prstGeom>
          <a:ln>
            <a:solidFill>
              <a:srgbClr val="92D050"/>
            </a:solidFill>
            <a:tailEnd type="triangle"/>
          </a:ln>
        </p:spPr>
        <p:style>
          <a:lnRef idx="3">
            <a:schemeClr val="accent4"/>
          </a:lnRef>
          <a:fillRef idx="0">
            <a:schemeClr val="accent4"/>
          </a:fillRef>
          <a:effectRef idx="2">
            <a:schemeClr val="accent4"/>
          </a:effectRef>
          <a:fontRef idx="minor">
            <a:schemeClr val="tx1"/>
          </a:fontRef>
        </p:style>
      </p:cxnSp>
      <p:sp>
        <p:nvSpPr>
          <p:cNvPr id="22" name="Google Shape;83;p2">
            <a:extLst>
              <a:ext uri="{FF2B5EF4-FFF2-40B4-BE49-F238E27FC236}">
                <a16:creationId xmlns:a16="http://schemas.microsoft.com/office/drawing/2014/main" id="{F4E0CB4E-9778-23B1-2CE3-ABF0E2A7BD44}"/>
              </a:ext>
            </a:extLst>
          </p:cNvPr>
          <p:cNvSpPr txBox="1">
            <a:spLocks/>
          </p:cNvSpPr>
          <p:nvPr/>
        </p:nvSpPr>
        <p:spPr>
          <a:xfrm>
            <a:off x="380417" y="3554089"/>
            <a:ext cx="880651" cy="874085"/>
          </a:xfrm>
          <a:prstGeom prst="rect">
            <a:avLst/>
          </a:prstGeom>
          <a:noFill/>
          <a:ln>
            <a:noFill/>
          </a:ln>
        </p:spPr>
        <p:txBody>
          <a:bodyPr spcFirstLastPara="1" wrap="square" lIns="91425" tIns="0" rIns="91425"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SzPct val="210525"/>
              <a:buFont typeface="Arial"/>
              <a:buNone/>
            </a:pPr>
            <a:r>
              <a:rPr lang="pt-BR" sz="800" b="1" dirty="0">
                <a:solidFill>
                  <a:srgbClr val="004185"/>
                </a:solidFill>
                <a:latin typeface="Montserrat"/>
                <a:ea typeface="Montserrat"/>
                <a:cs typeface="Montserrat"/>
                <a:sym typeface="Montserrat"/>
              </a:rPr>
              <a:t>Acessado pela comunidade</a:t>
            </a:r>
          </a:p>
          <a:p>
            <a:pPr marL="0" indent="0">
              <a:spcAft>
                <a:spcPts val="1200"/>
              </a:spcAft>
              <a:buSzPct val="210525"/>
              <a:buFont typeface="Arial"/>
              <a:buNone/>
            </a:pPr>
            <a:endParaRPr lang="pt-BR" sz="800" b="1" dirty="0">
              <a:solidFill>
                <a:srgbClr val="004185"/>
              </a:solidFill>
              <a:latin typeface="Montserrat"/>
              <a:ea typeface="Montserrat"/>
              <a:cs typeface="Montserrat"/>
              <a:sym typeface="Montserrat"/>
            </a:endParaRPr>
          </a:p>
        </p:txBody>
      </p:sp>
      <p:sp>
        <p:nvSpPr>
          <p:cNvPr id="31" name="Fluxograma: Armazenamento de Acesso Direto 30">
            <a:extLst>
              <a:ext uri="{FF2B5EF4-FFF2-40B4-BE49-F238E27FC236}">
                <a16:creationId xmlns:a16="http://schemas.microsoft.com/office/drawing/2014/main" id="{8AF6177A-0873-A51C-6E24-39DE7FDE9EE7}"/>
              </a:ext>
            </a:extLst>
          </p:cNvPr>
          <p:cNvSpPr/>
          <p:nvPr/>
        </p:nvSpPr>
        <p:spPr>
          <a:xfrm>
            <a:off x="4130609" y="2561385"/>
            <a:ext cx="2103772" cy="1765839"/>
          </a:xfrm>
          <a:custGeom>
            <a:avLst/>
            <a:gdLst>
              <a:gd name="csX0" fmla="*/ 350698 w 2103772"/>
              <a:gd name="csY0" fmla="*/ 0 h 1765839"/>
              <a:gd name="csX1" fmla="*/ 804133 w 2103772"/>
              <a:gd name="csY1" fmla="*/ 0 h 1765839"/>
              <a:gd name="csX2" fmla="*/ 1229520 w 2103772"/>
              <a:gd name="csY2" fmla="*/ 0 h 1765839"/>
              <a:gd name="csX3" fmla="*/ 1753073 w 2103772"/>
              <a:gd name="csY3" fmla="*/ 0 h 1765839"/>
              <a:gd name="csX4" fmla="*/ 2103772 w 2103772"/>
              <a:gd name="csY4" fmla="*/ 882919 h 1765839"/>
              <a:gd name="csX5" fmla="*/ 1753073 w 2103772"/>
              <a:gd name="csY5" fmla="*/ 1765839 h 1765839"/>
              <a:gd name="csX6" fmla="*/ 1313662 w 2103772"/>
              <a:gd name="csY6" fmla="*/ 1765839 h 1765839"/>
              <a:gd name="csX7" fmla="*/ 874251 w 2103772"/>
              <a:gd name="csY7" fmla="*/ 1765839 h 1765839"/>
              <a:gd name="csX8" fmla="*/ 350698 w 2103772"/>
              <a:gd name="csY8" fmla="*/ 1765839 h 1765839"/>
              <a:gd name="csX9" fmla="*/ 0 w 2103772"/>
              <a:gd name="csY9" fmla="*/ 882919 h 1765839"/>
              <a:gd name="csX10" fmla="*/ 350698 w 2103772"/>
              <a:gd name="csY10" fmla="*/ 0 h 1765839"/>
              <a:gd name="csX0" fmla="*/ 1753073 w 2103772"/>
              <a:gd name="csY0" fmla="*/ 1765839 h 1765839"/>
              <a:gd name="csX1" fmla="*/ 1402374 w 2103772"/>
              <a:gd name="csY1" fmla="*/ 882919 h 1765839"/>
              <a:gd name="csX2" fmla="*/ 1753073 w 2103772"/>
              <a:gd name="csY2" fmla="*/ 0 h 1765839"/>
              <a:gd name="csX0" fmla="*/ 350698 w 2103772"/>
              <a:gd name="csY0" fmla="*/ 0 h 1765839"/>
              <a:gd name="csX1" fmla="*/ 846204 w 2103772"/>
              <a:gd name="csY1" fmla="*/ 0 h 1765839"/>
              <a:gd name="csX2" fmla="*/ 1341710 w 2103772"/>
              <a:gd name="csY2" fmla="*/ 0 h 1765839"/>
              <a:gd name="csX3" fmla="*/ 1753073 w 2103772"/>
              <a:gd name="csY3" fmla="*/ 0 h 1765839"/>
              <a:gd name="csX4" fmla="*/ 2103772 w 2103772"/>
              <a:gd name="csY4" fmla="*/ 882919 h 1765839"/>
              <a:gd name="csX5" fmla="*/ 1753073 w 2103772"/>
              <a:gd name="csY5" fmla="*/ 1765839 h 1765839"/>
              <a:gd name="csX6" fmla="*/ 1313662 w 2103772"/>
              <a:gd name="csY6" fmla="*/ 1765839 h 1765839"/>
              <a:gd name="csX7" fmla="*/ 818156 w 2103772"/>
              <a:gd name="csY7" fmla="*/ 1765839 h 1765839"/>
              <a:gd name="csX8" fmla="*/ 350698 w 2103772"/>
              <a:gd name="csY8" fmla="*/ 1765839 h 1765839"/>
              <a:gd name="csX9" fmla="*/ 0 w 2103772"/>
              <a:gd name="csY9" fmla="*/ 882919 h 1765839"/>
              <a:gd name="csX10" fmla="*/ 350698 w 2103772"/>
              <a:gd name="csY10" fmla="*/ 0 h 17658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03772" h="1765839" stroke="0" extrusionOk="0">
                <a:moveTo>
                  <a:pt x="350698" y="0"/>
                </a:moveTo>
                <a:cubicBezTo>
                  <a:pt x="509112" y="-54409"/>
                  <a:pt x="692704" y="22761"/>
                  <a:pt x="804133" y="0"/>
                </a:cubicBezTo>
                <a:cubicBezTo>
                  <a:pt x="915563" y="-22761"/>
                  <a:pt x="1115884" y="42266"/>
                  <a:pt x="1229520" y="0"/>
                </a:cubicBezTo>
                <a:cubicBezTo>
                  <a:pt x="1343156" y="-42266"/>
                  <a:pt x="1589756" y="12406"/>
                  <a:pt x="1753073" y="0"/>
                </a:cubicBezTo>
                <a:cubicBezTo>
                  <a:pt x="1903270" y="89405"/>
                  <a:pt x="2103994" y="412714"/>
                  <a:pt x="2103772" y="882919"/>
                </a:cubicBezTo>
                <a:cubicBezTo>
                  <a:pt x="2091203" y="1329984"/>
                  <a:pt x="1955967" y="1732029"/>
                  <a:pt x="1753073" y="1765839"/>
                </a:cubicBezTo>
                <a:cubicBezTo>
                  <a:pt x="1546063" y="1785183"/>
                  <a:pt x="1461199" y="1734208"/>
                  <a:pt x="1313662" y="1765839"/>
                </a:cubicBezTo>
                <a:cubicBezTo>
                  <a:pt x="1166125" y="1797470"/>
                  <a:pt x="990178" y="1735431"/>
                  <a:pt x="874251" y="1765839"/>
                </a:cubicBezTo>
                <a:cubicBezTo>
                  <a:pt x="758324" y="1796247"/>
                  <a:pt x="481884" y="1705883"/>
                  <a:pt x="350698" y="1765839"/>
                </a:cubicBezTo>
                <a:cubicBezTo>
                  <a:pt x="259118" y="1790406"/>
                  <a:pt x="-33449" y="1365057"/>
                  <a:pt x="0" y="882919"/>
                </a:cubicBezTo>
                <a:cubicBezTo>
                  <a:pt x="39496" y="427671"/>
                  <a:pt x="160206" y="4860"/>
                  <a:pt x="350698" y="0"/>
                </a:cubicBezTo>
                <a:close/>
              </a:path>
              <a:path w="2103772" h="1765839" fill="none" extrusionOk="0">
                <a:moveTo>
                  <a:pt x="1753073" y="1765839"/>
                </a:moveTo>
                <a:cubicBezTo>
                  <a:pt x="1577319" y="1681153"/>
                  <a:pt x="1344358" y="1379994"/>
                  <a:pt x="1402374" y="882919"/>
                </a:cubicBezTo>
                <a:cubicBezTo>
                  <a:pt x="1398893" y="392969"/>
                  <a:pt x="1516994" y="-3004"/>
                  <a:pt x="1753073" y="0"/>
                </a:cubicBezTo>
              </a:path>
              <a:path w="2103772" h="1765839" fill="none" extrusionOk="0">
                <a:moveTo>
                  <a:pt x="350698" y="0"/>
                </a:moveTo>
                <a:cubicBezTo>
                  <a:pt x="462125" y="-53164"/>
                  <a:pt x="619680" y="29103"/>
                  <a:pt x="846204" y="0"/>
                </a:cubicBezTo>
                <a:cubicBezTo>
                  <a:pt x="1072728" y="-29103"/>
                  <a:pt x="1161533" y="52470"/>
                  <a:pt x="1341710" y="0"/>
                </a:cubicBezTo>
                <a:cubicBezTo>
                  <a:pt x="1521887" y="-52470"/>
                  <a:pt x="1566856" y="22040"/>
                  <a:pt x="1753073" y="0"/>
                </a:cubicBezTo>
                <a:cubicBezTo>
                  <a:pt x="1953990" y="-8551"/>
                  <a:pt x="2130502" y="420158"/>
                  <a:pt x="2103772" y="882919"/>
                </a:cubicBezTo>
                <a:cubicBezTo>
                  <a:pt x="2115070" y="1363712"/>
                  <a:pt x="1941338" y="1814630"/>
                  <a:pt x="1753073" y="1765839"/>
                </a:cubicBezTo>
                <a:cubicBezTo>
                  <a:pt x="1620877" y="1796484"/>
                  <a:pt x="1469194" y="1741287"/>
                  <a:pt x="1313662" y="1765839"/>
                </a:cubicBezTo>
                <a:cubicBezTo>
                  <a:pt x="1158130" y="1790391"/>
                  <a:pt x="940428" y="1722062"/>
                  <a:pt x="818156" y="1765839"/>
                </a:cubicBezTo>
                <a:cubicBezTo>
                  <a:pt x="695884" y="1809616"/>
                  <a:pt x="518128" y="1758705"/>
                  <a:pt x="350698" y="1765839"/>
                </a:cubicBezTo>
                <a:cubicBezTo>
                  <a:pt x="211345" y="1822211"/>
                  <a:pt x="57579" y="1425602"/>
                  <a:pt x="0" y="882919"/>
                </a:cubicBezTo>
                <a:cubicBezTo>
                  <a:pt x="13096" y="427380"/>
                  <a:pt x="197851" y="40470"/>
                  <a:pt x="350698" y="0"/>
                </a:cubicBezTo>
                <a:close/>
              </a:path>
              <a:path w="2103772" h="1765839" fill="none" stroke="0" extrusionOk="0">
                <a:moveTo>
                  <a:pt x="1753073" y="1765839"/>
                </a:moveTo>
                <a:cubicBezTo>
                  <a:pt x="1569398" y="1870266"/>
                  <a:pt x="1443469" y="1433767"/>
                  <a:pt x="1402374" y="882919"/>
                </a:cubicBezTo>
                <a:cubicBezTo>
                  <a:pt x="1409710" y="404357"/>
                  <a:pt x="1564390" y="-4444"/>
                  <a:pt x="1753073" y="0"/>
                </a:cubicBezTo>
              </a:path>
              <a:path w="2103772" h="1765839" fill="none" stroke="0" extrusionOk="0">
                <a:moveTo>
                  <a:pt x="350698" y="0"/>
                </a:moveTo>
                <a:cubicBezTo>
                  <a:pt x="589298" y="-22075"/>
                  <a:pt x="741205" y="14315"/>
                  <a:pt x="846204" y="0"/>
                </a:cubicBezTo>
                <a:cubicBezTo>
                  <a:pt x="951203" y="-14315"/>
                  <a:pt x="1106132" y="44864"/>
                  <a:pt x="1271591" y="0"/>
                </a:cubicBezTo>
                <a:cubicBezTo>
                  <a:pt x="1437050" y="-44864"/>
                  <a:pt x="1553658" y="53771"/>
                  <a:pt x="1753073" y="0"/>
                </a:cubicBezTo>
                <a:cubicBezTo>
                  <a:pt x="1971208" y="-43946"/>
                  <a:pt x="2008212" y="444509"/>
                  <a:pt x="2103772" y="882919"/>
                </a:cubicBezTo>
                <a:cubicBezTo>
                  <a:pt x="2147268" y="1361263"/>
                  <a:pt x="1952790" y="1822430"/>
                  <a:pt x="1753073" y="1765839"/>
                </a:cubicBezTo>
                <a:cubicBezTo>
                  <a:pt x="1599636" y="1799164"/>
                  <a:pt x="1483880" y="1740446"/>
                  <a:pt x="1313662" y="1765839"/>
                </a:cubicBezTo>
                <a:cubicBezTo>
                  <a:pt x="1143444" y="1791232"/>
                  <a:pt x="1013386" y="1716669"/>
                  <a:pt x="888275" y="1765839"/>
                </a:cubicBezTo>
                <a:cubicBezTo>
                  <a:pt x="763164" y="1815009"/>
                  <a:pt x="559460" y="1760570"/>
                  <a:pt x="350698" y="1765839"/>
                </a:cubicBezTo>
                <a:cubicBezTo>
                  <a:pt x="111875" y="1856308"/>
                  <a:pt x="-48841" y="1305664"/>
                  <a:pt x="0" y="882919"/>
                </a:cubicBezTo>
                <a:cubicBezTo>
                  <a:pt x="39855" y="407858"/>
                  <a:pt x="156398" y="-11269"/>
                  <a:pt x="350698" y="0"/>
                </a:cubicBezTo>
                <a:close/>
              </a:path>
            </a:pathLst>
          </a:custGeom>
          <a:solidFill>
            <a:schemeClr val="lt1">
              <a:alpha val="10000"/>
            </a:schemeClr>
          </a:solidFill>
          <a:ln>
            <a:solidFill>
              <a:srgbClr val="00B050"/>
            </a:solidFill>
            <a:prstDash val="dash"/>
            <a:extLst>
              <a:ext uri="{C807C97D-BFC1-408E-A445-0C87EB9F89A2}">
                <ask:lineSketchStyleProps xmlns:ask="http://schemas.microsoft.com/office/drawing/2018/sketchyshapes" sd="1219033472">
                  <a:prstGeom prst="flowChartMagneticDrum">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pt-BR" dirty="0"/>
              <a:t>                    </a:t>
            </a:r>
          </a:p>
        </p:txBody>
      </p:sp>
      <p:sp>
        <p:nvSpPr>
          <p:cNvPr id="32" name="Fluxograma: Armazenamento de Acesso Direto 31">
            <a:extLst>
              <a:ext uri="{FF2B5EF4-FFF2-40B4-BE49-F238E27FC236}">
                <a16:creationId xmlns:a16="http://schemas.microsoft.com/office/drawing/2014/main" id="{A7A063C5-0496-AC6D-3C97-0A91EFC0A330}"/>
              </a:ext>
            </a:extLst>
          </p:cNvPr>
          <p:cNvSpPr/>
          <p:nvPr/>
        </p:nvSpPr>
        <p:spPr>
          <a:xfrm>
            <a:off x="5207650" y="2627549"/>
            <a:ext cx="1590001" cy="1848014"/>
          </a:xfrm>
          <a:prstGeom prst="flowChartMagneticDrum">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000" b="1" dirty="0">
                <a:solidFill>
                  <a:srgbClr val="004185"/>
                </a:solidFill>
                <a:latin typeface="Montserrat"/>
              </a:rPr>
              <a:t>Espaço gerado</a:t>
            </a:r>
          </a:p>
          <a:p>
            <a:pPr algn="ctr"/>
            <a:endParaRPr lang="pt-BR" sz="1600" b="1" dirty="0">
              <a:solidFill>
                <a:srgbClr val="004185"/>
              </a:solidFill>
              <a:latin typeface="Montserrat"/>
            </a:endParaRPr>
          </a:p>
          <a:p>
            <a:pPr algn="ctr"/>
            <a:r>
              <a:rPr lang="pt-BR" sz="1000" b="1" dirty="0">
                <a:solidFill>
                  <a:srgbClr val="004185"/>
                </a:solidFill>
                <a:latin typeface="Montserrat"/>
              </a:rPr>
              <a:t> pela</a:t>
            </a:r>
          </a:p>
          <a:p>
            <a:pPr algn="ctr"/>
            <a:r>
              <a:rPr lang="pt-BR" sz="1000" b="1" dirty="0">
                <a:solidFill>
                  <a:srgbClr val="004185"/>
                </a:solidFill>
                <a:latin typeface="Montserrat"/>
              </a:rPr>
              <a:t>ADPF</a:t>
            </a:r>
          </a:p>
          <a:p>
            <a:pPr algn="ctr"/>
            <a:r>
              <a:rPr lang="pt-BR" sz="1000" b="1" dirty="0">
                <a:solidFill>
                  <a:srgbClr val="004185"/>
                </a:solidFill>
                <a:latin typeface="Montserrat"/>
              </a:rPr>
              <a:t>854</a:t>
            </a:r>
          </a:p>
          <a:p>
            <a:pPr algn="ctr"/>
            <a:endParaRPr lang="pt-BR" dirty="0">
              <a:solidFill>
                <a:srgbClr val="EE0000"/>
              </a:solidFill>
            </a:endParaRPr>
          </a:p>
        </p:txBody>
      </p:sp>
      <p:sp>
        <p:nvSpPr>
          <p:cNvPr id="8" name="CaixaDeTexto 7">
            <a:extLst>
              <a:ext uri="{FF2B5EF4-FFF2-40B4-BE49-F238E27FC236}">
                <a16:creationId xmlns:a16="http://schemas.microsoft.com/office/drawing/2014/main" id="{43511167-B6F5-8CBE-0F25-A0D3F33F6EE1}"/>
              </a:ext>
            </a:extLst>
          </p:cNvPr>
          <p:cNvSpPr txBox="1"/>
          <p:nvPr/>
        </p:nvSpPr>
        <p:spPr>
          <a:xfrm>
            <a:off x="6190839" y="3195114"/>
            <a:ext cx="155285" cy="434268"/>
          </a:xfrm>
          <a:prstGeom prst="rect">
            <a:avLst/>
          </a:prstGeom>
          <a:solidFill>
            <a:schemeClr val="bg1"/>
          </a:solidFill>
        </p:spPr>
        <p:txBody>
          <a:bodyPr wrap="square" rtlCol="0">
            <a:spAutoFit/>
          </a:bodyPr>
          <a:lstStyle/>
          <a:p>
            <a:endParaRPr lang="pt-BR" dirty="0"/>
          </a:p>
        </p:txBody>
      </p:sp>
      <p:sp>
        <p:nvSpPr>
          <p:cNvPr id="7" name="Texto Explicativo: Seta para a Esquerda 6">
            <a:extLst>
              <a:ext uri="{FF2B5EF4-FFF2-40B4-BE49-F238E27FC236}">
                <a16:creationId xmlns:a16="http://schemas.microsoft.com/office/drawing/2014/main" id="{0832C22E-C940-71BE-6E93-7B36AEAAAD5D}"/>
              </a:ext>
            </a:extLst>
          </p:cNvPr>
          <p:cNvSpPr/>
          <p:nvPr/>
        </p:nvSpPr>
        <p:spPr>
          <a:xfrm>
            <a:off x="5836057" y="2462066"/>
            <a:ext cx="2798569" cy="1941321"/>
          </a:xfrm>
          <a:prstGeom prst="leftArrowCallout">
            <a:avLst>
              <a:gd name="adj1" fmla="val 25000"/>
              <a:gd name="adj2" fmla="val 13785"/>
              <a:gd name="adj3" fmla="val 25000"/>
              <a:gd name="adj4" fmla="val 78837"/>
            </a:avLst>
          </a:prstGeom>
          <a:solidFill>
            <a:schemeClr val="accent1">
              <a:alpha val="10000"/>
            </a:schemeClr>
          </a:solidFill>
          <a:ln>
            <a:solidFill>
              <a:schemeClr val="accent1">
                <a:shade val="15000"/>
                <a:alpha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Google Shape;83;p2">
            <a:extLst>
              <a:ext uri="{FF2B5EF4-FFF2-40B4-BE49-F238E27FC236}">
                <a16:creationId xmlns:a16="http://schemas.microsoft.com/office/drawing/2014/main" id="{7447336B-0971-D056-F21A-6A0A7543EF1B}"/>
              </a:ext>
            </a:extLst>
          </p:cNvPr>
          <p:cNvSpPr txBox="1">
            <a:spLocks/>
          </p:cNvSpPr>
          <p:nvPr/>
        </p:nvSpPr>
        <p:spPr>
          <a:xfrm>
            <a:off x="4393187" y="4140623"/>
            <a:ext cx="1259757" cy="472437"/>
          </a:xfrm>
          <a:prstGeom prst="rect">
            <a:avLst/>
          </a:prstGeom>
          <a:noFill/>
          <a:ln>
            <a:noFill/>
          </a:ln>
        </p:spPr>
        <p:txBody>
          <a:bodyPr spcFirstLastPara="1" wrap="square" lIns="91425" tIns="0" rIns="91425"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Aft>
                <a:spcPts val="1200"/>
              </a:spcAft>
              <a:buSzPct val="210525"/>
              <a:buFont typeface="Arial"/>
              <a:buNone/>
            </a:pPr>
            <a:r>
              <a:rPr lang="pt-BR" sz="900" b="1" dirty="0">
                <a:solidFill>
                  <a:srgbClr val="009A46"/>
                </a:solidFill>
                <a:latin typeface="Montserrat"/>
                <a:ea typeface="Montserrat"/>
                <a:cs typeface="Montserrat"/>
                <a:sym typeface="Montserrat"/>
              </a:rPr>
              <a:t>Camada de </a:t>
            </a:r>
            <a:r>
              <a:rPr lang="pt-BR" sz="900" b="1" dirty="0" err="1">
                <a:solidFill>
                  <a:srgbClr val="009A46"/>
                </a:solidFill>
                <a:latin typeface="Montserrat"/>
                <a:ea typeface="Montserrat"/>
                <a:cs typeface="Montserrat"/>
                <a:sym typeface="Montserrat"/>
              </a:rPr>
              <a:t>Accountability</a:t>
            </a:r>
            <a:endParaRPr lang="pt-BR" sz="600" b="1" dirty="0">
              <a:solidFill>
                <a:srgbClr val="009A46"/>
              </a:solidFill>
              <a:latin typeface="Montserrat"/>
              <a:ea typeface="Montserrat"/>
              <a:cs typeface="Montserrat"/>
              <a:sym typeface="Montserrat"/>
            </a:endParaRPr>
          </a:p>
        </p:txBody>
      </p:sp>
      <p:sp>
        <p:nvSpPr>
          <p:cNvPr id="6" name="Google Shape;82;p2">
            <a:extLst>
              <a:ext uri="{FF2B5EF4-FFF2-40B4-BE49-F238E27FC236}">
                <a16:creationId xmlns:a16="http://schemas.microsoft.com/office/drawing/2014/main" id="{E1997005-C8D8-DEE4-1681-75766F387891}"/>
              </a:ext>
            </a:extLst>
          </p:cNvPr>
          <p:cNvSpPr txBox="1">
            <a:spLocks/>
          </p:cNvSpPr>
          <p:nvPr/>
        </p:nvSpPr>
        <p:spPr>
          <a:xfrm>
            <a:off x="0" y="-53145"/>
            <a:ext cx="8769621" cy="58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ct val="111111"/>
            </a:pPr>
            <a:r>
              <a:rPr lang="pt-BR" sz="1800" b="1" dirty="0">
                <a:solidFill>
                  <a:schemeClr val="lt1"/>
                </a:solidFill>
                <a:latin typeface="Montserrat"/>
                <a:ea typeface="Montserrat"/>
                <a:cs typeface="Montserrat"/>
                <a:sym typeface="Montserrat"/>
              </a:rPr>
              <a:t>Construção democrática do Controle Social das emendas</a:t>
            </a:r>
            <a:br>
              <a:rPr lang="pt-BR" sz="1400" b="1" dirty="0">
                <a:solidFill>
                  <a:schemeClr val="lt1"/>
                </a:solidFill>
                <a:latin typeface="Montserrat"/>
                <a:ea typeface="Montserrat"/>
                <a:cs typeface="Montserrat"/>
                <a:sym typeface="Montserrat"/>
              </a:rPr>
            </a:br>
            <a:r>
              <a:rPr lang="pt-BR" sz="1400" b="1" dirty="0">
                <a:solidFill>
                  <a:schemeClr val="lt1"/>
                </a:solidFill>
                <a:latin typeface="Montserrat"/>
                <a:ea typeface="Montserrat"/>
                <a:cs typeface="Montserrat"/>
                <a:sym typeface="Montserrat"/>
              </a:rPr>
              <a:t>Contribuição da ADPF 854 para a pesquisa e o estabelecimento da comparabilidade na execução das emendas de Senadores, Deputados e Vereadores</a:t>
            </a:r>
          </a:p>
        </p:txBody>
      </p:sp>
      <p:sp>
        <p:nvSpPr>
          <p:cNvPr id="15" name="Retângulo 14">
            <a:extLst>
              <a:ext uri="{FF2B5EF4-FFF2-40B4-BE49-F238E27FC236}">
                <a16:creationId xmlns:a16="http://schemas.microsoft.com/office/drawing/2014/main" id="{BFE52321-092C-B59C-2547-2F85C0475339}"/>
              </a:ext>
            </a:extLst>
          </p:cNvPr>
          <p:cNvSpPr>
            <a:spLocks noChangeArrowheads="1"/>
          </p:cNvSpPr>
          <p:nvPr/>
        </p:nvSpPr>
        <p:spPr bwMode="auto">
          <a:xfrm>
            <a:off x="348388" y="890112"/>
            <a:ext cx="8072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pt-BR" altLang="pt-BR" sz="600" b="1" dirty="0">
              <a:solidFill>
                <a:schemeClr val="accent1">
                  <a:lumMod val="50000"/>
                </a:schemeClr>
              </a:solidFill>
              <a:latin typeface="Cambria" panose="02040503050406030204" pitchFamily="18" charset="0"/>
              <a:cs typeface="Times New Roman" panose="02020603050405020304" pitchFamily="18" charset="0"/>
            </a:endParaRPr>
          </a:p>
          <a:p>
            <a:pPr algn="ctr" eaLnBrk="1" hangingPunct="1">
              <a:spcBef>
                <a:spcPct val="0"/>
              </a:spcBef>
              <a:buFontTx/>
              <a:buNone/>
            </a:pPr>
            <a:r>
              <a:rPr lang="pt-BR" altLang="pt-BR" sz="1100" b="1" dirty="0">
                <a:solidFill>
                  <a:schemeClr val="accent1">
                    <a:lumMod val="50000"/>
                  </a:schemeClr>
                </a:solidFill>
                <a:latin typeface="Cambria" panose="02040503050406030204" pitchFamily="18" charset="0"/>
                <a:cs typeface="Times New Roman" panose="02020603050405020304" pitchFamily="18" charset="0"/>
              </a:rPr>
              <a:t>Projeto da Universidade de Brasília(UnB) constrói um espaço coletivo de controle democrático compartilhado das emendas parlamentes com as partes envolvidas, </a:t>
            </a:r>
            <a:r>
              <a:rPr lang="pt-BR" altLang="pt-BR" sz="1100" b="1" dirty="0">
                <a:solidFill>
                  <a:srgbClr val="EE0000"/>
                </a:solidFill>
                <a:latin typeface="Cambria" panose="02040503050406030204" pitchFamily="18" charset="0"/>
                <a:cs typeface="Times New Roman" panose="02020603050405020304" pitchFamily="18" charset="0"/>
              </a:rPr>
              <a:t>entregando gratuitamente </a:t>
            </a:r>
            <a:r>
              <a:rPr lang="pt-BR" altLang="pt-BR" sz="1100" b="1" dirty="0">
                <a:solidFill>
                  <a:schemeClr val="accent1">
                    <a:lumMod val="50000"/>
                  </a:schemeClr>
                </a:solidFill>
                <a:latin typeface="Cambria" panose="02040503050406030204" pitchFamily="18" charset="0"/>
                <a:cs typeface="Times New Roman" panose="02020603050405020304" pitchFamily="18" charset="0"/>
              </a:rPr>
              <a:t>3 softwares produzidos pela pesquisa da UnB aos 5.570 municípios e os 27 Unidades da Federação e aos Tribunais de Contas. </a:t>
            </a:r>
          </a:p>
          <a:p>
            <a:pPr algn="ctr" eaLnBrk="1" hangingPunct="1">
              <a:spcBef>
                <a:spcPct val="0"/>
              </a:spcBef>
              <a:buFontTx/>
              <a:buNone/>
            </a:pPr>
            <a:endParaRPr lang="pt-BR" altLang="pt-BR" sz="1100" b="1" dirty="0">
              <a:solidFill>
                <a:schemeClr val="accent1">
                  <a:lumMod val="50000"/>
                </a:schemeClr>
              </a:solidFill>
              <a:latin typeface="Cambria" panose="02040503050406030204" pitchFamily="18" charset="0"/>
              <a:cs typeface="Times New Roman" panose="02020603050405020304" pitchFamily="18" charset="0"/>
            </a:endParaRPr>
          </a:p>
          <a:p>
            <a:pPr algn="ctr" eaLnBrk="1" hangingPunct="1">
              <a:spcBef>
                <a:spcPct val="0"/>
              </a:spcBef>
              <a:buFontTx/>
              <a:buNone/>
            </a:pPr>
            <a:r>
              <a:rPr lang="pt-BR" altLang="pt-BR" sz="1100" b="1" dirty="0">
                <a:solidFill>
                  <a:schemeClr val="accent1">
                    <a:lumMod val="50000"/>
                  </a:schemeClr>
                </a:solidFill>
                <a:latin typeface="Cambria" panose="02040503050406030204" pitchFamily="18" charset="0"/>
                <a:cs typeface="Times New Roman" panose="02020603050405020304" pitchFamily="18" charset="0"/>
              </a:rPr>
              <a:t>A UnB está buscando essa construção por meio de acordo de cooperação com o </a:t>
            </a:r>
            <a:r>
              <a:rPr lang="pt-BR" altLang="pt-BR" sz="900" b="1" dirty="0">
                <a:solidFill>
                  <a:srgbClr val="EE0000"/>
                </a:solidFill>
                <a:latin typeface="Cambria" panose="02040503050406030204" pitchFamily="18" charset="0"/>
                <a:cs typeface="Times New Roman" panose="02020603050405020304" pitchFamily="18" charset="0"/>
              </a:rPr>
              <a:t>STF, MCCE, Transparência Internacional Brasil, Contas Abertas, MGI, ATRICON, CFA e CFC.</a:t>
            </a:r>
            <a:endParaRPr lang="pt-BR" altLang="pt-BR" sz="1000" b="1" dirty="0">
              <a:solidFill>
                <a:srgbClr val="EE0000"/>
              </a:solidFill>
              <a:latin typeface="Cambria" panose="02040503050406030204" pitchFamily="18" charset="0"/>
              <a:cs typeface="Times New Roman" panose="02020603050405020304" pitchFamily="18" charset="0"/>
            </a:endParaRPr>
          </a:p>
        </p:txBody>
      </p:sp>
      <p:sp>
        <p:nvSpPr>
          <p:cNvPr id="28" name="CaixaDeTexto 27">
            <a:extLst>
              <a:ext uri="{FF2B5EF4-FFF2-40B4-BE49-F238E27FC236}">
                <a16:creationId xmlns:a16="http://schemas.microsoft.com/office/drawing/2014/main" id="{9656C862-CA8B-0D04-CB68-74D287455963}"/>
              </a:ext>
            </a:extLst>
          </p:cNvPr>
          <p:cNvSpPr txBox="1"/>
          <p:nvPr/>
        </p:nvSpPr>
        <p:spPr>
          <a:xfrm>
            <a:off x="958438" y="2177718"/>
            <a:ext cx="880651" cy="338554"/>
          </a:xfrm>
          <a:prstGeom prst="rect">
            <a:avLst/>
          </a:prstGeom>
          <a:solidFill>
            <a:schemeClr val="accent4"/>
          </a:solidFill>
          <a:ln>
            <a:solidFill>
              <a:schemeClr val="accent1"/>
            </a:solidFill>
          </a:ln>
        </p:spPr>
        <p:txBody>
          <a:bodyPr wrap="square" rtlCol="0">
            <a:spAutoFit/>
          </a:bodyPr>
          <a:lstStyle/>
          <a:p>
            <a:pPr algn="ctr"/>
            <a:r>
              <a:rPr lang="pt-BR" sz="800" dirty="0">
                <a:latin typeface="Montserrat SemiBold" panose="020F0502020204030204" pitchFamily="2" charset="0"/>
                <a:cs typeface="Arial" panose="020B0604020202020204" pitchFamily="34" charset="0"/>
              </a:rPr>
              <a:t>Software Portal</a:t>
            </a:r>
          </a:p>
        </p:txBody>
      </p:sp>
      <p:sp>
        <p:nvSpPr>
          <p:cNvPr id="33" name="CaixaDeTexto 32">
            <a:extLst>
              <a:ext uri="{FF2B5EF4-FFF2-40B4-BE49-F238E27FC236}">
                <a16:creationId xmlns:a16="http://schemas.microsoft.com/office/drawing/2014/main" id="{AB935C7C-E3D4-8C95-1E3E-2D06F41A5084}"/>
              </a:ext>
            </a:extLst>
          </p:cNvPr>
          <p:cNvSpPr txBox="1"/>
          <p:nvPr/>
        </p:nvSpPr>
        <p:spPr>
          <a:xfrm>
            <a:off x="2367237" y="2173929"/>
            <a:ext cx="1484950" cy="338554"/>
          </a:xfrm>
          <a:prstGeom prst="rect">
            <a:avLst/>
          </a:prstGeom>
          <a:solidFill>
            <a:schemeClr val="accent4"/>
          </a:solidFill>
          <a:ln>
            <a:solidFill>
              <a:schemeClr val="accent1"/>
            </a:solidFill>
          </a:ln>
        </p:spPr>
        <p:txBody>
          <a:bodyPr wrap="square" rtlCol="0">
            <a:spAutoFit/>
          </a:bodyPr>
          <a:lstStyle/>
          <a:p>
            <a:pPr algn="ctr"/>
            <a:r>
              <a:rPr lang="pt-BR" sz="800" dirty="0">
                <a:latin typeface="Montserrat SemiBold" panose="020F0502020204030204" pitchFamily="2" charset="0"/>
                <a:cs typeface="Arial" panose="020B0604020202020204" pitchFamily="34" charset="0"/>
              </a:rPr>
              <a:t>Software APP </a:t>
            </a:r>
            <a:r>
              <a:rPr lang="pt-BR" sz="800" dirty="0" err="1">
                <a:latin typeface="Montserrat SemiBold" panose="020F0502020204030204" pitchFamily="2" charset="0"/>
                <a:cs typeface="Arial" panose="020B0604020202020204" pitchFamily="34" charset="0"/>
              </a:rPr>
              <a:t>Sicgesp</a:t>
            </a:r>
            <a:r>
              <a:rPr lang="pt-BR" sz="800" dirty="0">
                <a:latin typeface="Montserrat SemiBold" panose="020F0502020204030204" pitchFamily="2" charset="0"/>
                <a:cs typeface="Arial" panose="020B0604020202020204" pitchFamily="34" charset="0"/>
              </a:rPr>
              <a:t> EMENDAS</a:t>
            </a:r>
          </a:p>
        </p:txBody>
      </p:sp>
      <p:sp>
        <p:nvSpPr>
          <p:cNvPr id="35" name="CaixaDeTexto 34">
            <a:extLst>
              <a:ext uri="{FF2B5EF4-FFF2-40B4-BE49-F238E27FC236}">
                <a16:creationId xmlns:a16="http://schemas.microsoft.com/office/drawing/2014/main" id="{EF4E2918-4B26-916C-5F38-21108F0CEE26}"/>
              </a:ext>
            </a:extLst>
          </p:cNvPr>
          <p:cNvSpPr txBox="1"/>
          <p:nvPr/>
        </p:nvSpPr>
        <p:spPr>
          <a:xfrm>
            <a:off x="4283784" y="2161229"/>
            <a:ext cx="1807050" cy="338554"/>
          </a:xfrm>
          <a:prstGeom prst="rect">
            <a:avLst/>
          </a:prstGeom>
          <a:solidFill>
            <a:schemeClr val="accent4"/>
          </a:solidFill>
          <a:ln>
            <a:solidFill>
              <a:schemeClr val="accent1"/>
            </a:solidFill>
          </a:ln>
        </p:spPr>
        <p:txBody>
          <a:bodyPr wrap="square" rtlCol="0">
            <a:spAutoFit/>
          </a:bodyPr>
          <a:lstStyle/>
          <a:p>
            <a:pPr algn="ctr"/>
            <a:r>
              <a:rPr lang="pt-BR" sz="800" dirty="0">
                <a:latin typeface="Montserrat SemiBold" panose="020F0502020204030204" pitchFamily="2" charset="0"/>
                <a:cs typeface="Arial" panose="020B0604020202020204" pitchFamily="34" charset="0"/>
              </a:rPr>
              <a:t>Software Repositório Nacional de Emendas</a:t>
            </a:r>
          </a:p>
        </p:txBody>
      </p:sp>
      <p:sp>
        <p:nvSpPr>
          <p:cNvPr id="37" name="Google Shape;83;p2">
            <a:extLst>
              <a:ext uri="{FF2B5EF4-FFF2-40B4-BE49-F238E27FC236}">
                <a16:creationId xmlns:a16="http://schemas.microsoft.com/office/drawing/2014/main" id="{A0DC72FA-BBAF-E4AC-7F67-181C4A6C50AB}"/>
              </a:ext>
            </a:extLst>
          </p:cNvPr>
          <p:cNvSpPr txBox="1">
            <a:spLocks/>
          </p:cNvSpPr>
          <p:nvPr/>
        </p:nvSpPr>
        <p:spPr>
          <a:xfrm>
            <a:off x="6376852" y="2292108"/>
            <a:ext cx="2302224" cy="295466"/>
          </a:xfrm>
          <a:prstGeom prst="rect">
            <a:avLst/>
          </a:prstGeom>
          <a:noFill/>
          <a:ln>
            <a:noFill/>
          </a:ln>
        </p:spPr>
        <p:txBody>
          <a:bodyPr spcFirstLastPara="1" wrap="square" lIns="91425" tIns="0" rIns="91425"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Aft>
                <a:spcPts val="1200"/>
              </a:spcAft>
              <a:buSzPct val="210525"/>
              <a:buFont typeface="Arial"/>
              <a:buNone/>
            </a:pPr>
            <a:r>
              <a:rPr lang="pt-BR" sz="800" b="1" dirty="0">
                <a:solidFill>
                  <a:srgbClr val="004185"/>
                </a:solidFill>
                <a:latin typeface="Montserrat"/>
                <a:ea typeface="Montserrat"/>
                <a:cs typeface="Montserrat"/>
                <a:sym typeface="Montserrat"/>
              </a:rPr>
              <a:t>ATORES QUE USARÃO A INFORMAÇÃO</a:t>
            </a:r>
          </a:p>
        </p:txBody>
      </p:sp>
      <p:cxnSp>
        <p:nvCxnSpPr>
          <p:cNvPr id="38" name="Conector reto 37">
            <a:extLst>
              <a:ext uri="{FF2B5EF4-FFF2-40B4-BE49-F238E27FC236}">
                <a16:creationId xmlns:a16="http://schemas.microsoft.com/office/drawing/2014/main" id="{219C72BF-42B3-C36C-2C52-CC72FA2F32FA}"/>
              </a:ext>
            </a:extLst>
          </p:cNvPr>
          <p:cNvCxnSpPr>
            <a:cxnSpLocks/>
          </p:cNvCxnSpPr>
          <p:nvPr/>
        </p:nvCxnSpPr>
        <p:spPr>
          <a:xfrm flipV="1">
            <a:off x="103134" y="1931292"/>
            <a:ext cx="8937731" cy="10464"/>
          </a:xfrm>
          <a:prstGeom prst="line">
            <a:avLst/>
          </a:prstGeom>
          <a:ln w="34925">
            <a:solidFill>
              <a:srgbClr val="EE0000"/>
            </a:solidFill>
          </a:ln>
        </p:spPr>
        <p:style>
          <a:lnRef idx="1">
            <a:schemeClr val="accent1"/>
          </a:lnRef>
          <a:fillRef idx="0">
            <a:schemeClr val="accent1"/>
          </a:fillRef>
          <a:effectRef idx="0">
            <a:schemeClr val="accent1"/>
          </a:effectRef>
          <a:fontRef idx="minor">
            <a:schemeClr val="tx1"/>
          </a:fontRef>
        </p:style>
      </p:cxnSp>
      <p:pic>
        <p:nvPicPr>
          <p:cNvPr id="18" name="Imagem 17">
            <a:extLst>
              <a:ext uri="{FF2B5EF4-FFF2-40B4-BE49-F238E27FC236}">
                <a16:creationId xmlns:a16="http://schemas.microsoft.com/office/drawing/2014/main" id="{77018CCF-038C-1526-F668-183B7685F966}"/>
              </a:ext>
            </a:extLst>
          </p:cNvPr>
          <p:cNvPicPr>
            <a:picLocks noChangeAspect="1"/>
          </p:cNvPicPr>
          <p:nvPr/>
        </p:nvPicPr>
        <p:blipFill>
          <a:blip r:embed="rId8"/>
          <a:stretch>
            <a:fillRect/>
          </a:stretch>
        </p:blipFill>
        <p:spPr>
          <a:xfrm>
            <a:off x="5636055" y="4812817"/>
            <a:ext cx="801821" cy="265910"/>
          </a:xfrm>
          <a:prstGeom prst="rect">
            <a:avLst/>
          </a:prstGeom>
        </p:spPr>
      </p:pic>
      <p:sp>
        <p:nvSpPr>
          <p:cNvPr id="16" name="Google Shape;83;p2">
            <a:extLst>
              <a:ext uri="{FF2B5EF4-FFF2-40B4-BE49-F238E27FC236}">
                <a16:creationId xmlns:a16="http://schemas.microsoft.com/office/drawing/2014/main" id="{AEBC01D1-D5A6-6746-E0A4-52BA9CC56055}"/>
              </a:ext>
            </a:extLst>
          </p:cNvPr>
          <p:cNvSpPr txBox="1">
            <a:spLocks/>
          </p:cNvSpPr>
          <p:nvPr/>
        </p:nvSpPr>
        <p:spPr>
          <a:xfrm>
            <a:off x="4281666" y="4454037"/>
            <a:ext cx="1863701" cy="711349"/>
          </a:xfrm>
          <a:prstGeom prst="rect">
            <a:avLst/>
          </a:prstGeom>
          <a:noFill/>
          <a:ln>
            <a:noFill/>
          </a:ln>
        </p:spPr>
        <p:txBody>
          <a:bodyPr spcFirstLastPara="1" wrap="square" lIns="91425" tIns="0" rIns="91425"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spcAft>
                <a:spcPts val="1200"/>
              </a:spcAft>
              <a:buSzPct val="210525"/>
              <a:buFont typeface="Arial"/>
              <a:buNone/>
            </a:pPr>
            <a:r>
              <a:rPr lang="pt-BR" sz="1050" b="1" dirty="0">
                <a:solidFill>
                  <a:srgbClr val="EE0000"/>
                </a:solidFill>
                <a:latin typeface="Montserrat"/>
                <a:ea typeface="Montserrat"/>
                <a:cs typeface="Montserrat"/>
                <a:sym typeface="Montserrat"/>
              </a:rPr>
              <a:t>Integração por API para receber e compartilhar os dados</a:t>
            </a:r>
            <a:endParaRPr lang="pt-BR" sz="700" b="1" dirty="0">
              <a:solidFill>
                <a:srgbClr val="EE0000"/>
              </a:solidFill>
              <a:latin typeface="Montserrat"/>
              <a:ea typeface="Montserrat"/>
              <a:cs typeface="Montserrat"/>
              <a:sym typeface="Montserrat"/>
            </a:endParaRPr>
          </a:p>
        </p:txBody>
      </p:sp>
    </p:spTree>
    <p:extLst>
      <p:ext uri="{BB962C8B-B14F-4D97-AF65-F5344CB8AC3E}">
        <p14:creationId xmlns:p14="http://schemas.microsoft.com/office/powerpoint/2010/main" val="170095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569494A0-A441-80FC-4676-184F27482DFE}"/>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6AE68505-9D68-0349-ECE3-12508C948888}"/>
              </a:ext>
            </a:extLst>
          </p:cNvPr>
          <p:cNvPicPr>
            <a:picLocks noChangeAspect="1"/>
          </p:cNvPicPr>
          <p:nvPr/>
        </p:nvPicPr>
        <p:blipFill>
          <a:blip r:embed="rId3"/>
          <a:stretch>
            <a:fillRect/>
          </a:stretch>
        </p:blipFill>
        <p:spPr>
          <a:xfrm>
            <a:off x="0" y="0"/>
            <a:ext cx="9144000" cy="805284"/>
          </a:xfrm>
          <a:prstGeom prst="rect">
            <a:avLst/>
          </a:prstGeom>
        </p:spPr>
      </p:pic>
      <p:pic>
        <p:nvPicPr>
          <p:cNvPr id="8" name="Imagem 7">
            <a:extLst>
              <a:ext uri="{FF2B5EF4-FFF2-40B4-BE49-F238E27FC236}">
                <a16:creationId xmlns:a16="http://schemas.microsoft.com/office/drawing/2014/main" id="{66134643-5879-F2FF-28FA-F9690FE2D0AD}"/>
              </a:ext>
            </a:extLst>
          </p:cNvPr>
          <p:cNvPicPr>
            <a:picLocks noChangeAspect="1"/>
          </p:cNvPicPr>
          <p:nvPr/>
        </p:nvPicPr>
        <p:blipFill>
          <a:blip r:embed="rId4"/>
          <a:stretch>
            <a:fillRect/>
          </a:stretch>
        </p:blipFill>
        <p:spPr>
          <a:xfrm>
            <a:off x="3940939" y="2066279"/>
            <a:ext cx="3095641" cy="3065494"/>
          </a:xfrm>
          <a:prstGeom prst="rect">
            <a:avLst/>
          </a:prstGeom>
        </p:spPr>
      </p:pic>
      <p:cxnSp>
        <p:nvCxnSpPr>
          <p:cNvPr id="31" name="Conector de Seta Reta 30">
            <a:extLst>
              <a:ext uri="{FF2B5EF4-FFF2-40B4-BE49-F238E27FC236}">
                <a16:creationId xmlns:a16="http://schemas.microsoft.com/office/drawing/2014/main" id="{AB4642FA-6DBD-D657-478C-2F30FC8F9817}"/>
              </a:ext>
            </a:extLst>
          </p:cNvPr>
          <p:cNvCxnSpPr>
            <a:cxnSpLocks/>
          </p:cNvCxnSpPr>
          <p:nvPr/>
        </p:nvCxnSpPr>
        <p:spPr>
          <a:xfrm flipH="1">
            <a:off x="3552158" y="3871459"/>
            <a:ext cx="1522121" cy="0"/>
          </a:xfrm>
          <a:prstGeom prst="straightConnector1">
            <a:avLst/>
          </a:prstGeom>
          <a:ln w="41275">
            <a:solidFill>
              <a:schemeClr val="accent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etângulo 5">
            <a:extLst>
              <a:ext uri="{FF2B5EF4-FFF2-40B4-BE49-F238E27FC236}">
                <a16:creationId xmlns:a16="http://schemas.microsoft.com/office/drawing/2014/main" id="{468850DA-058D-4031-521D-59FE339802B7}"/>
              </a:ext>
            </a:extLst>
          </p:cNvPr>
          <p:cNvSpPr>
            <a:spLocks noChangeArrowheads="1"/>
          </p:cNvSpPr>
          <p:nvPr/>
        </p:nvSpPr>
        <p:spPr bwMode="auto">
          <a:xfrm>
            <a:off x="2814926" y="4090399"/>
            <a:ext cx="204128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pt-BR" sz="900" b="1" dirty="0">
                <a:latin typeface="Cambria" panose="02040503050406030204" pitchFamily="18" charset="0"/>
                <a:ea typeface="Cambria" panose="02040503050406030204" pitchFamily="18" charset="0"/>
              </a:rPr>
              <a:t>Construção de uma </a:t>
            </a:r>
            <a:r>
              <a:rPr lang="pt-BR" sz="900" b="1" i="1" dirty="0">
                <a:latin typeface="Cambria" panose="02040503050406030204" pitchFamily="18" charset="0"/>
                <a:ea typeface="Cambria" panose="02040503050406030204" pitchFamily="18" charset="0"/>
              </a:rPr>
              <a:t>BASE DE DADOS COMPARÁVEIS</a:t>
            </a:r>
            <a:r>
              <a:rPr lang="pt-BR" sz="900" b="1" dirty="0">
                <a:latin typeface="Cambria" panose="02040503050406030204" pitchFamily="18" charset="0"/>
                <a:ea typeface="Cambria" panose="02040503050406030204" pitchFamily="18" charset="0"/>
              </a:rPr>
              <a:t> partilhada por várias entidades e articulada de forma democrática pela Universidade de Brasília (UnB)  e os demais atores do Controle Social</a:t>
            </a:r>
          </a:p>
        </p:txBody>
      </p:sp>
      <p:graphicFrame>
        <p:nvGraphicFramePr>
          <p:cNvPr id="18" name="Diagrama 17">
            <a:extLst>
              <a:ext uri="{FF2B5EF4-FFF2-40B4-BE49-F238E27FC236}">
                <a16:creationId xmlns:a16="http://schemas.microsoft.com/office/drawing/2014/main" id="{2AFE046E-7E2F-FBD4-19F5-AE7F91B1E8FA}"/>
              </a:ext>
            </a:extLst>
          </p:cNvPr>
          <p:cNvGraphicFramePr/>
          <p:nvPr>
            <p:extLst>
              <p:ext uri="{D42A27DB-BD31-4B8C-83A1-F6EECF244321}">
                <p14:modId xmlns:p14="http://schemas.microsoft.com/office/powerpoint/2010/main" val="4250157435"/>
              </p:ext>
            </p:extLst>
          </p:nvPr>
        </p:nvGraphicFramePr>
        <p:xfrm>
          <a:off x="151780" y="2238648"/>
          <a:ext cx="4001368" cy="28460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Retângulo 36">
            <a:extLst>
              <a:ext uri="{FF2B5EF4-FFF2-40B4-BE49-F238E27FC236}">
                <a16:creationId xmlns:a16="http://schemas.microsoft.com/office/drawing/2014/main" id="{A676D309-AE69-292C-E6F1-E2D366FCC6F2}"/>
              </a:ext>
            </a:extLst>
          </p:cNvPr>
          <p:cNvSpPr>
            <a:spLocks noChangeArrowheads="1"/>
          </p:cNvSpPr>
          <p:nvPr/>
        </p:nvSpPr>
        <p:spPr bwMode="auto">
          <a:xfrm>
            <a:off x="264018" y="1282572"/>
            <a:ext cx="875030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pt-BR" altLang="pt-BR" sz="600" b="1" dirty="0">
              <a:solidFill>
                <a:schemeClr val="accent1">
                  <a:lumMod val="50000"/>
                </a:schemeClr>
              </a:solidFill>
              <a:latin typeface="Cambria" panose="02040503050406030204" pitchFamily="18" charset="0"/>
              <a:cs typeface="Times New Roman" panose="02020603050405020304" pitchFamily="18" charset="0"/>
            </a:endParaRPr>
          </a:p>
          <a:p>
            <a:pPr algn="ctr" eaLnBrk="1" hangingPunct="1">
              <a:spcBef>
                <a:spcPct val="0"/>
              </a:spcBef>
              <a:buFontTx/>
              <a:buNone/>
            </a:pPr>
            <a:r>
              <a:rPr lang="pt-BR" altLang="pt-BR" sz="1100" b="1" dirty="0">
                <a:solidFill>
                  <a:schemeClr val="accent1">
                    <a:lumMod val="50000"/>
                  </a:schemeClr>
                </a:solidFill>
                <a:latin typeface="Cambria" panose="02040503050406030204" pitchFamily="18" charset="0"/>
                <a:cs typeface="Times New Roman" panose="02020603050405020304" pitchFamily="18" charset="0"/>
              </a:rPr>
              <a:t>Projeto da Universidade de Brasília(UnB) constrói um espaço coletivo de controle democrático compartilhado das emendas parlamentes com as partes envolvidas, protegendo interesses de cada um dos atores sociais que junto ao ministro Flávio Dino podem construir um </a:t>
            </a:r>
            <a:r>
              <a:rPr lang="pt-BR" altLang="pt-BR" sz="1100" b="1" i="1" dirty="0">
                <a:solidFill>
                  <a:srgbClr val="EE0000"/>
                </a:solidFill>
                <a:latin typeface="Cambria" panose="02040503050406030204" pitchFamily="18" charset="0"/>
                <a:cs typeface="Times New Roman" panose="02020603050405020304" pitchFamily="18" charset="0"/>
              </a:rPr>
              <a:t>LEGADO</a:t>
            </a:r>
            <a:r>
              <a:rPr lang="pt-BR" altLang="pt-BR" sz="1100" b="1" dirty="0">
                <a:solidFill>
                  <a:schemeClr val="accent1">
                    <a:lumMod val="50000"/>
                  </a:schemeClr>
                </a:solidFill>
                <a:latin typeface="Cambria" panose="02040503050406030204" pitchFamily="18" charset="0"/>
                <a:cs typeface="Times New Roman" panose="02020603050405020304" pitchFamily="18" charset="0"/>
              </a:rPr>
              <a:t> permanente de </a:t>
            </a:r>
            <a:r>
              <a:rPr lang="pt-BR" altLang="pt-BR" sz="1100" b="1" dirty="0">
                <a:solidFill>
                  <a:srgbClr val="EE0000"/>
                </a:solidFill>
                <a:latin typeface="Cambria" panose="02040503050406030204" pitchFamily="18" charset="0"/>
                <a:cs typeface="Times New Roman" panose="02020603050405020304" pitchFamily="18" charset="0"/>
              </a:rPr>
              <a:t>GERAÇÃO DE INFORMAÇÃO COMPARÁVEL </a:t>
            </a:r>
            <a:r>
              <a:rPr lang="pt-BR" altLang="pt-BR" sz="1100" b="1" dirty="0">
                <a:solidFill>
                  <a:schemeClr val="accent1">
                    <a:lumMod val="50000"/>
                  </a:schemeClr>
                </a:solidFill>
                <a:latin typeface="Cambria" panose="02040503050406030204" pitchFamily="18" charset="0"/>
                <a:cs typeface="Times New Roman" panose="02020603050405020304" pitchFamily="18" charset="0"/>
              </a:rPr>
              <a:t>das emendas que atenda a avaliação no longo prazo do Controle Social e da Pesquisa Científica.</a:t>
            </a:r>
            <a:endParaRPr lang="pt-BR" altLang="pt-BR" sz="1000" b="1" dirty="0">
              <a:solidFill>
                <a:schemeClr val="accent1">
                  <a:lumMod val="50000"/>
                </a:schemeClr>
              </a:solidFill>
              <a:latin typeface="Cambria" panose="02040503050406030204" pitchFamily="18" charset="0"/>
              <a:cs typeface="Times New Roman" panose="02020603050405020304" pitchFamily="18" charset="0"/>
            </a:endParaRPr>
          </a:p>
        </p:txBody>
      </p:sp>
      <p:cxnSp>
        <p:nvCxnSpPr>
          <p:cNvPr id="40" name="Conector reto 39">
            <a:extLst>
              <a:ext uri="{FF2B5EF4-FFF2-40B4-BE49-F238E27FC236}">
                <a16:creationId xmlns:a16="http://schemas.microsoft.com/office/drawing/2014/main" id="{E20E3752-2484-B752-3FF6-D9BB100C9B54}"/>
              </a:ext>
            </a:extLst>
          </p:cNvPr>
          <p:cNvCxnSpPr>
            <a:cxnSpLocks/>
          </p:cNvCxnSpPr>
          <p:nvPr/>
        </p:nvCxnSpPr>
        <p:spPr>
          <a:xfrm>
            <a:off x="129672" y="1294327"/>
            <a:ext cx="8931499" cy="0"/>
          </a:xfrm>
          <a:prstGeom prst="line">
            <a:avLst/>
          </a:prstGeom>
          <a:ln w="34925">
            <a:solidFill>
              <a:srgbClr val="EE0000"/>
            </a:solidFill>
          </a:ln>
        </p:spPr>
        <p:style>
          <a:lnRef idx="1">
            <a:schemeClr val="accent1"/>
          </a:lnRef>
          <a:fillRef idx="0">
            <a:schemeClr val="accent1"/>
          </a:fillRef>
          <a:effectRef idx="0">
            <a:schemeClr val="accent1"/>
          </a:effectRef>
          <a:fontRef idx="minor">
            <a:schemeClr val="tx1"/>
          </a:fontRef>
        </p:style>
      </p:cxnSp>
      <p:sp>
        <p:nvSpPr>
          <p:cNvPr id="13" name="Google Shape;83;p2">
            <a:extLst>
              <a:ext uri="{FF2B5EF4-FFF2-40B4-BE49-F238E27FC236}">
                <a16:creationId xmlns:a16="http://schemas.microsoft.com/office/drawing/2014/main" id="{FA59AEEC-816A-79FA-BCE2-89CC3BE7E2EB}"/>
              </a:ext>
            </a:extLst>
          </p:cNvPr>
          <p:cNvSpPr txBox="1">
            <a:spLocks/>
          </p:cNvSpPr>
          <p:nvPr/>
        </p:nvSpPr>
        <p:spPr>
          <a:xfrm>
            <a:off x="3125328" y="775648"/>
            <a:ext cx="4268604" cy="32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SzPct val="210525"/>
              <a:buFont typeface="Arial"/>
              <a:buNone/>
            </a:pPr>
            <a:r>
              <a:rPr lang="pt-BR" sz="2000" b="1" dirty="0">
                <a:solidFill>
                  <a:schemeClr val="accent1">
                    <a:lumMod val="50000"/>
                  </a:schemeClr>
                </a:solidFill>
                <a:latin typeface="Cambria" panose="02040503050406030204" pitchFamily="18" charset="0"/>
                <a:cs typeface="Times New Roman" panose="02020603050405020304" pitchFamily="18" charset="0"/>
                <a:sym typeface="Montserrat"/>
              </a:rPr>
              <a:t>Construção Coletiva </a:t>
            </a:r>
          </a:p>
        </p:txBody>
      </p:sp>
      <p:sp>
        <p:nvSpPr>
          <p:cNvPr id="15" name="Google Shape;82;p2">
            <a:extLst>
              <a:ext uri="{FF2B5EF4-FFF2-40B4-BE49-F238E27FC236}">
                <a16:creationId xmlns:a16="http://schemas.microsoft.com/office/drawing/2014/main" id="{94A70798-8EEF-BD29-622C-D4122C898EBF}"/>
              </a:ext>
            </a:extLst>
          </p:cNvPr>
          <p:cNvSpPr txBox="1">
            <a:spLocks/>
          </p:cNvSpPr>
          <p:nvPr/>
        </p:nvSpPr>
        <p:spPr>
          <a:xfrm>
            <a:off x="44450" y="-53145"/>
            <a:ext cx="8769621" cy="58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ct val="111111"/>
            </a:pPr>
            <a:r>
              <a:rPr lang="pt-BR" sz="1800" b="1" dirty="0">
                <a:solidFill>
                  <a:schemeClr val="lt1"/>
                </a:solidFill>
                <a:latin typeface="Montserrat"/>
                <a:ea typeface="Montserrat"/>
                <a:cs typeface="Montserrat"/>
                <a:sym typeface="Montserrat"/>
              </a:rPr>
              <a:t>Construção democrática do Controle Social das emendas</a:t>
            </a:r>
            <a:br>
              <a:rPr lang="pt-BR" sz="1400" b="1" dirty="0">
                <a:solidFill>
                  <a:schemeClr val="lt1"/>
                </a:solidFill>
                <a:latin typeface="Montserrat"/>
                <a:ea typeface="Montserrat"/>
                <a:cs typeface="Montserrat"/>
                <a:sym typeface="Montserrat"/>
              </a:rPr>
            </a:br>
            <a:r>
              <a:rPr lang="pt-BR" sz="1400" b="1" dirty="0">
                <a:solidFill>
                  <a:schemeClr val="lt1"/>
                </a:solidFill>
                <a:latin typeface="Montserrat"/>
                <a:ea typeface="Montserrat"/>
                <a:cs typeface="Montserrat"/>
                <a:sym typeface="Montserrat"/>
              </a:rPr>
              <a:t>Contribuição da ADPF 854 para a pesquisa e o estabelecimento da comparabilidade na execução das emendas de Senadores, Deputados e Vereadores</a:t>
            </a:r>
          </a:p>
        </p:txBody>
      </p:sp>
      <p:sp>
        <p:nvSpPr>
          <p:cNvPr id="14" name="Retângulo 5">
            <a:extLst>
              <a:ext uri="{FF2B5EF4-FFF2-40B4-BE49-F238E27FC236}">
                <a16:creationId xmlns:a16="http://schemas.microsoft.com/office/drawing/2014/main" id="{5A7E2783-A7D3-7B58-8ABE-6C5425C191EB}"/>
              </a:ext>
            </a:extLst>
          </p:cNvPr>
          <p:cNvSpPr>
            <a:spLocks noChangeArrowheads="1"/>
          </p:cNvSpPr>
          <p:nvPr/>
        </p:nvSpPr>
        <p:spPr bwMode="auto">
          <a:xfrm>
            <a:off x="6772783" y="2673554"/>
            <a:ext cx="2041288"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pt-BR" sz="900" b="1" dirty="0">
                <a:latin typeface="Cambria" panose="02040503050406030204" pitchFamily="18" charset="0"/>
                <a:ea typeface="Cambria" panose="02040503050406030204" pitchFamily="18" charset="0"/>
              </a:rPr>
              <a:t>A UnB fará o suporte de treinamento e capacitação dos 5.570 municípios e 27 Unidades da Federação da GERAÇÃO DOS DADOS MENSAIS DE ACOMPANHAMENTO DAS  EMENDAS utilizando a sua experiências de implementação de sistemas de custos nos municípios decorrente da utilização dos alunos e professores pesquisadores.</a:t>
            </a:r>
          </a:p>
        </p:txBody>
      </p:sp>
    </p:spTree>
    <p:extLst>
      <p:ext uri="{BB962C8B-B14F-4D97-AF65-F5344CB8AC3E}">
        <p14:creationId xmlns:p14="http://schemas.microsoft.com/office/powerpoint/2010/main" val="268849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F961597A-8823-933C-C366-4508E2EE8D98}"/>
            </a:ext>
          </a:extLst>
        </p:cNvPr>
        <p:cNvGrpSpPr/>
        <p:nvPr/>
      </p:nvGrpSpPr>
      <p:grpSpPr>
        <a:xfrm>
          <a:off x="0" y="0"/>
          <a:ext cx="0" cy="0"/>
          <a:chOff x="0" y="0"/>
          <a:chExt cx="0" cy="0"/>
        </a:xfrm>
      </p:grpSpPr>
      <p:pic>
        <p:nvPicPr>
          <p:cNvPr id="13" name="Imagem 12">
            <a:extLst>
              <a:ext uri="{FF2B5EF4-FFF2-40B4-BE49-F238E27FC236}">
                <a16:creationId xmlns:a16="http://schemas.microsoft.com/office/drawing/2014/main" id="{BB9FD859-B26C-70C9-8769-5C4CB0A15D97}"/>
              </a:ext>
            </a:extLst>
          </p:cNvPr>
          <p:cNvPicPr>
            <a:picLocks noChangeAspect="1"/>
          </p:cNvPicPr>
          <p:nvPr/>
        </p:nvPicPr>
        <p:blipFill>
          <a:blip r:embed="rId3"/>
          <a:stretch>
            <a:fillRect/>
          </a:stretch>
        </p:blipFill>
        <p:spPr>
          <a:xfrm>
            <a:off x="0" y="-7180"/>
            <a:ext cx="9144000" cy="5157860"/>
          </a:xfrm>
          <a:prstGeom prst="rect">
            <a:avLst/>
          </a:prstGeom>
          <a:effectLst/>
        </p:spPr>
      </p:pic>
      <p:sp>
        <p:nvSpPr>
          <p:cNvPr id="17" name="Google Shape;72;p1">
            <a:extLst>
              <a:ext uri="{FF2B5EF4-FFF2-40B4-BE49-F238E27FC236}">
                <a16:creationId xmlns:a16="http://schemas.microsoft.com/office/drawing/2014/main" id="{BC38D2F0-727D-7DFD-F4F3-548E9DB3C225}"/>
              </a:ext>
            </a:extLst>
          </p:cNvPr>
          <p:cNvSpPr txBox="1"/>
          <p:nvPr/>
        </p:nvSpPr>
        <p:spPr>
          <a:xfrm>
            <a:off x="193824" y="69665"/>
            <a:ext cx="8049769" cy="923299"/>
          </a:xfrm>
          <a:prstGeom prst="rect">
            <a:avLst/>
          </a:prstGeom>
          <a:noFill/>
          <a:ln>
            <a:noFill/>
          </a:ln>
        </p:spPr>
        <p:txBody>
          <a:bodyPr spcFirstLastPara="1" wrap="square" lIns="91425" tIns="91425" rIns="91425" bIns="91425" anchor="t" anchorCtr="0">
            <a:spAutoFit/>
          </a:bodyPr>
          <a:lstStyle/>
          <a:p>
            <a:pPr lvl="0">
              <a:buSzPts val="1800"/>
            </a:pPr>
            <a:r>
              <a:rPr lang="pt-BR" sz="2400" b="1" dirty="0">
                <a:solidFill>
                  <a:schemeClr val="bg1"/>
                </a:solidFill>
                <a:latin typeface="Montserrat"/>
              </a:rPr>
              <a:t>Acordo de Cooperação entre a Universidade de Brasília-UnB e o Instituto Rui Barbosa-IRB</a:t>
            </a:r>
          </a:p>
        </p:txBody>
      </p:sp>
      <p:pic>
        <p:nvPicPr>
          <p:cNvPr id="1027" name="Imagem 4">
            <a:extLst>
              <a:ext uri="{FF2B5EF4-FFF2-40B4-BE49-F238E27FC236}">
                <a16:creationId xmlns:a16="http://schemas.microsoft.com/office/drawing/2014/main" id="{478B2AED-C118-C33A-9046-548624E52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26163"/>
            <a:ext cx="2574925" cy="3336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m 6">
            <a:extLst>
              <a:ext uri="{FF2B5EF4-FFF2-40B4-BE49-F238E27FC236}">
                <a16:creationId xmlns:a16="http://schemas.microsoft.com/office/drawing/2014/main" id="{FA2AB2C4-09B0-DDF8-3F4C-0B441E785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463088"/>
            <a:ext cx="2339975"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m 3" descr="Jornal com texto preto sobre fundo branco&#10;&#10;O conteúdo gerado por IA pode estar incorreto.">
            <a:extLst>
              <a:ext uri="{FF2B5EF4-FFF2-40B4-BE49-F238E27FC236}">
                <a16:creationId xmlns:a16="http://schemas.microsoft.com/office/drawing/2014/main" id="{93A12CF9-698B-C331-0D14-7A7570181B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234988"/>
            <a:ext cx="4686300" cy="79708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164D46C1-8AB9-9BB0-BFD3-E498D44AAE3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7">
            <a:extLst>
              <a:ext uri="{FF2B5EF4-FFF2-40B4-BE49-F238E27FC236}">
                <a16:creationId xmlns:a16="http://schemas.microsoft.com/office/drawing/2014/main" id="{01A345F6-3ECA-3320-1BFA-A8FF2A2EDADA}"/>
              </a:ext>
            </a:extLst>
          </p:cNvPr>
          <p:cNvSpPr>
            <a:spLocks noChangeArrowheads="1"/>
          </p:cNvSpPr>
          <p:nvPr/>
        </p:nvSpPr>
        <p:spPr bwMode="auto">
          <a:xfrm>
            <a:off x="0" y="310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1A2B28F1-16A2-77E3-E431-710FEEC1B469}"/>
              </a:ext>
            </a:extLst>
          </p:cNvPr>
          <p:cNvSpPr>
            <a:spLocks noChangeArrowheads="1"/>
          </p:cNvSpPr>
          <p:nvPr/>
        </p:nvSpPr>
        <p:spPr bwMode="auto">
          <a:xfrm>
            <a:off x="0" y="5668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9">
            <a:extLst>
              <a:ext uri="{FF2B5EF4-FFF2-40B4-BE49-F238E27FC236}">
                <a16:creationId xmlns:a16="http://schemas.microsoft.com/office/drawing/2014/main" id="{CCE73BD5-F385-3964-F2CD-FD472BE0E5E8}"/>
              </a:ext>
            </a:extLst>
          </p:cNvPr>
          <p:cNvSpPr>
            <a:spLocks noChangeArrowheads="1"/>
          </p:cNvSpPr>
          <p:nvPr/>
        </p:nvSpPr>
        <p:spPr bwMode="auto">
          <a:xfrm>
            <a:off x="0" y="9463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5C761C53-FC9D-AA80-28F0-8CF6BB1C49C7}"/>
              </a:ext>
            </a:extLst>
          </p:cNvPr>
          <p:cNvSpPr>
            <a:spLocks noChangeArrowheads="1"/>
          </p:cNvSpPr>
          <p:nvPr/>
        </p:nvSpPr>
        <p:spPr bwMode="auto">
          <a:xfrm>
            <a:off x="0" y="12777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11">
            <a:extLst>
              <a:ext uri="{FF2B5EF4-FFF2-40B4-BE49-F238E27FC236}">
                <a16:creationId xmlns:a16="http://schemas.microsoft.com/office/drawing/2014/main" id="{399512B5-E033-FA5E-649C-E11E64A786B2}"/>
              </a:ext>
            </a:extLst>
          </p:cNvPr>
          <p:cNvSpPr>
            <a:spLocks noChangeArrowheads="1"/>
          </p:cNvSpPr>
          <p:nvPr/>
        </p:nvSpPr>
        <p:spPr bwMode="auto">
          <a:xfrm>
            <a:off x="0" y="21205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2" name="Imagem 11">
            <a:extLst>
              <a:ext uri="{FF2B5EF4-FFF2-40B4-BE49-F238E27FC236}">
                <a16:creationId xmlns:a16="http://schemas.microsoft.com/office/drawing/2014/main" id="{3711972B-DB19-C396-1F91-1C67DB9B4F31}"/>
              </a:ext>
            </a:extLst>
          </p:cNvPr>
          <p:cNvPicPr>
            <a:picLocks noChangeAspect="1"/>
          </p:cNvPicPr>
          <p:nvPr/>
        </p:nvPicPr>
        <p:blipFill>
          <a:blip r:embed="rId7"/>
          <a:stretch>
            <a:fillRect/>
          </a:stretch>
        </p:blipFill>
        <p:spPr>
          <a:xfrm>
            <a:off x="359762" y="972893"/>
            <a:ext cx="8424475" cy="4100942"/>
          </a:xfrm>
          <a:prstGeom prst="rect">
            <a:avLst/>
          </a:prstGeom>
        </p:spPr>
      </p:pic>
    </p:spTree>
    <p:extLst>
      <p:ext uri="{BB962C8B-B14F-4D97-AF65-F5344CB8AC3E}">
        <p14:creationId xmlns:p14="http://schemas.microsoft.com/office/powerpoint/2010/main" val="120177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82FCBCF7-F294-E4CD-726A-5479871AADAE}"/>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B50AA04B-FF95-21BC-429F-D557BB9C36CF}"/>
              </a:ext>
            </a:extLst>
          </p:cNvPr>
          <p:cNvPicPr>
            <a:picLocks noChangeAspect="1"/>
          </p:cNvPicPr>
          <p:nvPr/>
        </p:nvPicPr>
        <p:blipFill>
          <a:blip r:embed="rId3"/>
          <a:stretch>
            <a:fillRect/>
          </a:stretch>
        </p:blipFill>
        <p:spPr>
          <a:xfrm>
            <a:off x="0" y="-28352"/>
            <a:ext cx="9144000" cy="876422"/>
          </a:xfrm>
          <a:prstGeom prst="rect">
            <a:avLst/>
          </a:prstGeom>
        </p:spPr>
      </p:pic>
      <p:sp>
        <p:nvSpPr>
          <p:cNvPr id="82" name="Google Shape;82;p2">
            <a:extLst>
              <a:ext uri="{FF2B5EF4-FFF2-40B4-BE49-F238E27FC236}">
                <a16:creationId xmlns:a16="http://schemas.microsoft.com/office/drawing/2014/main" id="{7E992625-476E-C900-4FAB-1F0E8FCDD2D9}"/>
              </a:ext>
            </a:extLst>
          </p:cNvPr>
          <p:cNvSpPr txBox="1">
            <a:spLocks noGrp="1"/>
          </p:cNvSpPr>
          <p:nvPr>
            <p:ph type="title" idx="4294967295"/>
          </p:nvPr>
        </p:nvSpPr>
        <p:spPr>
          <a:xfrm>
            <a:off x="21082" y="34821"/>
            <a:ext cx="9427718" cy="588000"/>
          </a:xfrm>
          <a:prstGeom prst="rect">
            <a:avLst/>
          </a:prstGeom>
          <a:noFill/>
          <a:ln>
            <a:noFill/>
          </a:ln>
        </p:spPr>
        <p:txBody>
          <a:bodyPr spcFirstLastPara="1" wrap="square" lIns="91425" tIns="91425" rIns="91425" bIns="91425" anchor="t" anchorCtr="0">
            <a:noAutofit/>
          </a:bodyPr>
          <a:lstStyle/>
          <a:p>
            <a:pPr lvl="0">
              <a:buSzPct val="111111"/>
            </a:pPr>
            <a:r>
              <a:rPr lang="pt-BR" sz="2000" b="1" dirty="0">
                <a:solidFill>
                  <a:schemeClr val="lt1"/>
                </a:solidFill>
                <a:latin typeface="Montserrat"/>
                <a:ea typeface="Montserrat"/>
                <a:cs typeface="Montserrat"/>
                <a:sym typeface="Montserrat"/>
              </a:rPr>
              <a:t>A oportunidade oferecida pelo Decreto 10.540/20 para apuração dos custos auditáveis e a aplicação dos recursos federais</a:t>
            </a:r>
            <a:endParaRPr sz="2000" b="1" dirty="0">
              <a:solidFill>
                <a:schemeClr val="lt1"/>
              </a:solidFill>
              <a:latin typeface="Montserrat"/>
              <a:ea typeface="Montserrat"/>
              <a:cs typeface="Montserrat"/>
              <a:sym typeface="Montserrat"/>
            </a:endParaRPr>
          </a:p>
        </p:txBody>
      </p:sp>
      <p:sp>
        <p:nvSpPr>
          <p:cNvPr id="3" name="Título 1">
            <a:extLst>
              <a:ext uri="{FF2B5EF4-FFF2-40B4-BE49-F238E27FC236}">
                <a16:creationId xmlns:a16="http://schemas.microsoft.com/office/drawing/2014/main" id="{8CC9E06F-8ED5-708B-D8A1-C06CDEEBBA42}"/>
              </a:ext>
            </a:extLst>
          </p:cNvPr>
          <p:cNvSpPr>
            <a:spLocks noGrp="1"/>
          </p:cNvSpPr>
          <p:nvPr>
            <p:ph type="ctrTitle"/>
          </p:nvPr>
        </p:nvSpPr>
        <p:spPr>
          <a:xfrm>
            <a:off x="473202" y="508972"/>
            <a:ext cx="2995314" cy="4187361"/>
          </a:xfrm>
        </p:spPr>
        <p:txBody>
          <a:bodyPr spcFirstLastPara="1" vert="horz" wrap="square" lIns="68580" tIns="34290" rIns="68580" bIns="34290" rtlCol="0" anchor="ctr" anchorCtr="0">
            <a:normAutofit/>
          </a:bodyPr>
          <a:lstStyle/>
          <a:p>
            <a:r>
              <a:rPr lang="en-US" sz="2000" kern="1200" dirty="0">
                <a:solidFill>
                  <a:schemeClr val="tx1"/>
                </a:solidFill>
                <a:latin typeface="+mj-lt"/>
                <a:ea typeface="+mj-ea"/>
                <a:cs typeface="+mj-cs"/>
              </a:rPr>
              <a:t>O </a:t>
            </a:r>
            <a:r>
              <a:rPr lang="en-US" sz="2000" b="1" kern="1200" dirty="0" err="1">
                <a:solidFill>
                  <a:schemeClr val="tx1"/>
                </a:solidFill>
                <a:latin typeface="+mj-lt"/>
                <a:ea typeface="+mj-ea"/>
                <a:cs typeface="+mj-cs"/>
              </a:rPr>
              <a:t>Decreto</a:t>
            </a:r>
            <a:r>
              <a:rPr lang="en-US" sz="2000" b="1" kern="1200" dirty="0">
                <a:solidFill>
                  <a:schemeClr val="tx1"/>
                </a:solidFill>
                <a:latin typeface="+mj-lt"/>
                <a:ea typeface="+mj-ea"/>
                <a:cs typeface="+mj-cs"/>
              </a:rPr>
              <a:t> 10.540/2020 </a:t>
            </a:r>
            <a:r>
              <a:rPr lang="en-US" sz="2000" kern="1200" dirty="0" err="1">
                <a:solidFill>
                  <a:schemeClr val="tx1"/>
                </a:solidFill>
                <a:latin typeface="+mj-lt"/>
                <a:ea typeface="+mj-ea"/>
                <a:cs typeface="+mj-cs"/>
              </a:rPr>
              <a:t>estabeleceu</a:t>
            </a:r>
            <a:r>
              <a:rPr lang="en-US" sz="2000" kern="1200" dirty="0">
                <a:solidFill>
                  <a:schemeClr val="tx1"/>
                </a:solidFill>
                <a:latin typeface="+mj-lt"/>
                <a:ea typeface="+mj-ea"/>
                <a:cs typeface="+mj-cs"/>
              </a:rPr>
              <a:t> o </a:t>
            </a:r>
            <a:r>
              <a:rPr lang="en-US" sz="2000" kern="1200" dirty="0" err="1">
                <a:solidFill>
                  <a:schemeClr val="tx1"/>
                </a:solidFill>
                <a:latin typeface="+mj-lt"/>
                <a:ea typeface="+mj-ea"/>
                <a:cs typeface="+mj-cs"/>
              </a:rPr>
              <a:t>prazo</a:t>
            </a:r>
            <a:r>
              <a:rPr lang="en-US" sz="2000" kern="1200" dirty="0">
                <a:solidFill>
                  <a:schemeClr val="tx1"/>
                </a:solidFill>
                <a:latin typeface="+mj-lt"/>
                <a:ea typeface="+mj-ea"/>
                <a:cs typeface="+mj-cs"/>
              </a:rPr>
              <a:t> de </a:t>
            </a:r>
            <a:r>
              <a:rPr lang="en-US" sz="2000" b="1" i="1" kern="1200" dirty="0">
                <a:solidFill>
                  <a:srgbClr val="EE0000"/>
                </a:solidFill>
                <a:latin typeface="+mj-lt"/>
                <a:ea typeface="+mj-ea"/>
                <a:cs typeface="+mj-cs"/>
              </a:rPr>
              <a:t>01/01/2025</a:t>
            </a:r>
            <a:r>
              <a:rPr lang="en-US" sz="2000" kern="1200" dirty="0">
                <a:solidFill>
                  <a:schemeClr val="tx1"/>
                </a:solidFill>
                <a:latin typeface="+mj-lt"/>
                <a:ea typeface="+mj-ea"/>
                <a:cs typeface="+mj-cs"/>
              </a:rPr>
              <a:t> para </a:t>
            </a:r>
            <a:r>
              <a:rPr lang="en-US" sz="2000" kern="1200" dirty="0" err="1">
                <a:solidFill>
                  <a:schemeClr val="tx1"/>
                </a:solidFill>
                <a:latin typeface="+mj-lt"/>
                <a:ea typeface="+mj-ea"/>
                <a:cs typeface="+mj-cs"/>
              </a:rPr>
              <a:t>todos</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os</a:t>
            </a:r>
            <a:r>
              <a:rPr lang="en-US" sz="2000" kern="1200" dirty="0">
                <a:solidFill>
                  <a:schemeClr val="tx1"/>
                </a:solidFill>
                <a:latin typeface="+mj-lt"/>
                <a:ea typeface="+mj-ea"/>
                <a:cs typeface="+mj-cs"/>
              </a:rPr>
              <a:t> </a:t>
            </a:r>
            <a:r>
              <a:rPr lang="en-US" sz="2000" b="1" kern="1200" dirty="0" err="1">
                <a:solidFill>
                  <a:schemeClr val="tx1"/>
                </a:solidFill>
                <a:latin typeface="+mj-lt"/>
                <a:ea typeface="+mj-ea"/>
                <a:cs typeface="+mj-cs"/>
              </a:rPr>
              <a:t>Estados</a:t>
            </a:r>
            <a:r>
              <a:rPr lang="en-US" sz="2000" kern="1200" dirty="0">
                <a:solidFill>
                  <a:schemeClr val="tx1"/>
                </a:solidFill>
                <a:latin typeface="+mj-lt"/>
                <a:ea typeface="+mj-ea"/>
                <a:cs typeface="+mj-cs"/>
              </a:rPr>
              <a:t> e </a:t>
            </a:r>
            <a:r>
              <a:rPr lang="en-US" sz="2000" b="1" kern="1200" dirty="0" err="1">
                <a:solidFill>
                  <a:schemeClr val="tx1"/>
                </a:solidFill>
                <a:latin typeface="+mj-lt"/>
                <a:ea typeface="+mj-ea"/>
                <a:cs typeface="+mj-cs"/>
              </a:rPr>
              <a:t>Municípios</a:t>
            </a:r>
            <a:r>
              <a:rPr lang="en-US" sz="2000" kern="1200" dirty="0">
                <a:solidFill>
                  <a:schemeClr val="tx1"/>
                </a:solidFill>
                <a:latin typeface="+mj-lt"/>
                <a:ea typeface="+mj-ea"/>
                <a:cs typeface="+mj-cs"/>
              </a:rPr>
              <a:t> do </a:t>
            </a:r>
            <a:r>
              <a:rPr lang="en-US" sz="2000" kern="1200" dirty="0" err="1">
                <a:solidFill>
                  <a:schemeClr val="tx1"/>
                </a:solidFill>
                <a:latin typeface="+mj-lt"/>
                <a:ea typeface="+mj-ea"/>
                <a:cs typeface="+mj-cs"/>
              </a:rPr>
              <a:t>Brasil</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apurarem</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os</a:t>
            </a:r>
            <a:r>
              <a:rPr lang="en-US" sz="2000" kern="1200" dirty="0">
                <a:solidFill>
                  <a:schemeClr val="tx1"/>
                </a:solidFill>
                <a:latin typeface="+mj-lt"/>
                <a:ea typeface="+mj-ea"/>
                <a:cs typeface="+mj-cs"/>
              </a:rPr>
              <a:t> custos </a:t>
            </a:r>
            <a:r>
              <a:rPr lang="en-US" sz="2000" kern="1200" dirty="0" err="1">
                <a:solidFill>
                  <a:schemeClr val="tx1"/>
                </a:solidFill>
                <a:latin typeface="+mj-lt"/>
                <a:ea typeface="+mj-ea"/>
                <a:cs typeface="+mj-cs"/>
              </a:rPr>
              <a:t>auditáveis</a:t>
            </a:r>
            <a:r>
              <a:rPr lang="en-US" sz="2000" kern="1200" dirty="0">
                <a:solidFill>
                  <a:schemeClr val="tx1"/>
                </a:solidFill>
                <a:latin typeface="+mj-lt"/>
                <a:ea typeface="+mj-ea"/>
                <a:cs typeface="+mj-cs"/>
              </a:rPr>
              <a:t> e </a:t>
            </a:r>
            <a:r>
              <a:rPr lang="en-US" sz="2000" kern="1200" dirty="0" err="1">
                <a:solidFill>
                  <a:schemeClr val="tx1"/>
                </a:solidFill>
                <a:latin typeface="+mj-lt"/>
                <a:ea typeface="+mj-ea"/>
                <a:cs typeface="+mj-cs"/>
              </a:rPr>
              <a:t>comparáveis</a:t>
            </a:r>
            <a:r>
              <a:rPr lang="en-US" sz="2000" kern="1200" dirty="0">
                <a:solidFill>
                  <a:schemeClr val="tx1"/>
                </a:solidFill>
                <a:latin typeface="+mj-lt"/>
                <a:ea typeface="+mj-ea"/>
                <a:cs typeface="+mj-cs"/>
              </a:rPr>
              <a:t>.</a:t>
            </a:r>
          </a:p>
        </p:txBody>
      </p:sp>
      <p:pic>
        <p:nvPicPr>
          <p:cNvPr id="4" name="Imagem 3">
            <a:extLst>
              <a:ext uri="{FF2B5EF4-FFF2-40B4-BE49-F238E27FC236}">
                <a16:creationId xmlns:a16="http://schemas.microsoft.com/office/drawing/2014/main" id="{E4AF3EEF-264E-34D3-4702-B9AB597159DA}"/>
              </a:ext>
            </a:extLst>
          </p:cNvPr>
          <p:cNvPicPr>
            <a:picLocks noChangeAspect="1"/>
          </p:cNvPicPr>
          <p:nvPr/>
        </p:nvPicPr>
        <p:blipFill>
          <a:blip r:embed="rId4"/>
          <a:stretch>
            <a:fillRect/>
          </a:stretch>
        </p:blipFill>
        <p:spPr>
          <a:xfrm>
            <a:off x="3490721" y="990656"/>
            <a:ext cx="5398097" cy="2935224"/>
          </a:xfrm>
          <a:prstGeom prst="rect">
            <a:avLst/>
          </a:prstGeom>
        </p:spPr>
      </p:pic>
      <p:sp>
        <p:nvSpPr>
          <p:cNvPr id="5" name="Título 1">
            <a:extLst>
              <a:ext uri="{FF2B5EF4-FFF2-40B4-BE49-F238E27FC236}">
                <a16:creationId xmlns:a16="http://schemas.microsoft.com/office/drawing/2014/main" id="{561BF460-419A-C53F-52D2-10633A0606CD}"/>
              </a:ext>
            </a:extLst>
          </p:cNvPr>
          <p:cNvSpPr txBox="1">
            <a:spLocks/>
          </p:cNvSpPr>
          <p:nvPr/>
        </p:nvSpPr>
        <p:spPr>
          <a:xfrm>
            <a:off x="464288" y="4451498"/>
            <a:ext cx="8215423" cy="475936"/>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171450" algn="l">
              <a:spcAft>
                <a:spcPts val="450"/>
              </a:spcAft>
              <a:buFont typeface="Arial" panose="020B0604020202020204" pitchFamily="34" charset="0"/>
              <a:buChar char="•"/>
            </a:pPr>
            <a:r>
              <a:rPr lang="en-US" sz="1400" b="1">
                <a:ln w="0"/>
                <a:effectLst>
                  <a:outerShdw blurRad="38100" dist="25400" dir="5400000" algn="ctr" rotWithShape="0">
                    <a:srgbClr val="6E747A">
                      <a:alpha val="43000"/>
                    </a:srgbClr>
                  </a:outerShdw>
                </a:effectLst>
                <a:latin typeface="+mn-lt"/>
                <a:ea typeface="+mn-ea"/>
                <a:cs typeface="+mn-cs"/>
              </a:rPr>
              <a:t>Não ter sistema de custos cria uma fragilidade política, podendo ser alegada a falta de vontade em ter transparência e ao mesmo tempo se sujeita a sanções legais</a:t>
            </a:r>
          </a:p>
        </p:txBody>
      </p:sp>
    </p:spTree>
    <p:extLst>
      <p:ext uri="{BB962C8B-B14F-4D97-AF65-F5344CB8AC3E}">
        <p14:creationId xmlns:p14="http://schemas.microsoft.com/office/powerpoint/2010/main" val="12933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EFD6E085-870B-AC43-810A-E1C253E3FF0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38269093-6506-C2CA-B257-5AC488F452A0}"/>
              </a:ext>
            </a:extLst>
          </p:cNvPr>
          <p:cNvPicPr>
            <a:picLocks noChangeAspect="1"/>
          </p:cNvPicPr>
          <p:nvPr/>
        </p:nvPicPr>
        <p:blipFill>
          <a:blip r:embed="rId3"/>
          <a:stretch>
            <a:fillRect/>
          </a:stretch>
        </p:blipFill>
        <p:spPr>
          <a:xfrm>
            <a:off x="0" y="0"/>
            <a:ext cx="9144000" cy="5143500"/>
          </a:xfrm>
          <a:prstGeom prst="rect">
            <a:avLst/>
          </a:prstGeom>
        </p:spPr>
      </p:pic>
      <p:sp>
        <p:nvSpPr>
          <p:cNvPr id="3" name="Google Shape;99;p4">
            <a:extLst>
              <a:ext uri="{FF2B5EF4-FFF2-40B4-BE49-F238E27FC236}">
                <a16:creationId xmlns:a16="http://schemas.microsoft.com/office/drawing/2014/main" id="{71859AEF-FE07-9E0F-24A6-C6CA1DFDF981}"/>
              </a:ext>
            </a:extLst>
          </p:cNvPr>
          <p:cNvSpPr txBox="1"/>
          <p:nvPr/>
        </p:nvSpPr>
        <p:spPr>
          <a:xfrm>
            <a:off x="2344920" y="1545587"/>
            <a:ext cx="3969600" cy="147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1200"/>
              </a:spcBef>
              <a:spcAft>
                <a:spcPts val="0"/>
              </a:spcAft>
              <a:buClr>
                <a:srgbClr val="000000"/>
              </a:buClr>
              <a:buSzPts val="1800"/>
              <a:buFont typeface="Arial"/>
              <a:buNone/>
            </a:pPr>
            <a:r>
              <a:rPr lang="pt-BR" sz="2400" b="1" i="0" u="none" strike="noStrike" cap="none" dirty="0">
                <a:solidFill>
                  <a:srgbClr val="E7F0EB"/>
                </a:solidFill>
                <a:latin typeface="Montserrat"/>
                <a:ea typeface="Montserrat"/>
                <a:cs typeface="Montserrat"/>
                <a:sym typeface="Montserrat"/>
              </a:rPr>
              <a:t>Obrigado(a)!</a:t>
            </a:r>
            <a:endParaRPr sz="2400" b="1" i="0" u="none" strike="noStrike" cap="none" dirty="0">
              <a:solidFill>
                <a:srgbClr val="E7F0EB"/>
              </a:solidFill>
              <a:latin typeface="Montserrat"/>
              <a:ea typeface="Montserrat"/>
              <a:cs typeface="Montserrat"/>
              <a:sym typeface="Montserrat"/>
            </a:endParaRPr>
          </a:p>
          <a:p>
            <a:pPr marL="0" marR="0" lvl="0" indent="0" algn="ctr" rtl="0">
              <a:lnSpc>
                <a:spcPct val="115000"/>
              </a:lnSpc>
              <a:spcBef>
                <a:spcPts val="1200"/>
              </a:spcBef>
              <a:spcAft>
                <a:spcPts val="0"/>
              </a:spcAft>
              <a:buClr>
                <a:srgbClr val="000000"/>
              </a:buClr>
              <a:buSzPts val="1200"/>
              <a:buFont typeface="Arial"/>
              <a:buNone/>
            </a:pPr>
            <a:r>
              <a:rPr lang="pt-BR" sz="1600" b="0" i="0" u="none" strike="noStrike" cap="none" dirty="0">
                <a:solidFill>
                  <a:srgbClr val="E7F0EB"/>
                </a:solidFill>
                <a:latin typeface="Montserrat"/>
                <a:ea typeface="Montserrat"/>
                <a:cs typeface="Montserrat"/>
                <a:sym typeface="Montserrat"/>
              </a:rPr>
              <a:t>Dr. Marilson Dantas</a:t>
            </a:r>
          </a:p>
          <a:p>
            <a:pPr marL="0" marR="0" lvl="0" indent="0" algn="ctr" rtl="0">
              <a:lnSpc>
                <a:spcPct val="115000"/>
              </a:lnSpc>
              <a:spcBef>
                <a:spcPts val="1200"/>
              </a:spcBef>
              <a:spcAft>
                <a:spcPts val="0"/>
              </a:spcAft>
              <a:buClr>
                <a:srgbClr val="000000"/>
              </a:buClr>
              <a:buSzPts val="1200"/>
              <a:buFont typeface="Arial"/>
              <a:buNone/>
            </a:pPr>
            <a:r>
              <a:rPr lang="pt-BR" sz="1600" dirty="0" err="1">
                <a:solidFill>
                  <a:srgbClr val="E7F0EB"/>
                </a:solidFill>
                <a:latin typeface="Montserrat"/>
                <a:ea typeface="Montserrat"/>
                <a:cs typeface="Montserrat"/>
                <a:sym typeface="Montserrat"/>
              </a:rPr>
              <a:t>Tel</a:t>
            </a:r>
            <a:r>
              <a:rPr lang="pt-BR" sz="1600" dirty="0">
                <a:solidFill>
                  <a:srgbClr val="E7F0EB"/>
                </a:solidFill>
                <a:latin typeface="Montserrat"/>
                <a:ea typeface="Montserrat"/>
                <a:cs typeface="Montserrat"/>
                <a:sym typeface="Montserrat"/>
              </a:rPr>
              <a:t>/</a:t>
            </a:r>
            <a:r>
              <a:rPr lang="pt-BR" sz="1600" dirty="0" err="1">
                <a:solidFill>
                  <a:srgbClr val="E7F0EB"/>
                </a:solidFill>
                <a:latin typeface="Montserrat"/>
                <a:ea typeface="Montserrat"/>
                <a:cs typeface="Montserrat"/>
                <a:sym typeface="Montserrat"/>
              </a:rPr>
              <a:t>Whastapp</a:t>
            </a:r>
            <a:r>
              <a:rPr lang="pt-BR" sz="1600" dirty="0">
                <a:solidFill>
                  <a:srgbClr val="E7F0EB"/>
                </a:solidFill>
                <a:latin typeface="Montserrat"/>
                <a:ea typeface="Montserrat"/>
                <a:cs typeface="Montserrat"/>
                <a:sym typeface="Montserrat"/>
              </a:rPr>
              <a:t> (61) 99179-4990</a:t>
            </a:r>
          </a:p>
          <a:p>
            <a:pPr marL="0" marR="0" lvl="0" indent="0" algn="ctr" rtl="0">
              <a:lnSpc>
                <a:spcPct val="115000"/>
              </a:lnSpc>
              <a:spcBef>
                <a:spcPts val="1200"/>
              </a:spcBef>
              <a:spcAft>
                <a:spcPts val="0"/>
              </a:spcAft>
              <a:buClr>
                <a:srgbClr val="000000"/>
              </a:buClr>
              <a:buSzPts val="1200"/>
              <a:buFont typeface="Arial"/>
              <a:buNone/>
            </a:pPr>
            <a:r>
              <a:rPr lang="pt-BR" sz="1600" b="0" i="0" u="none" strike="noStrike" cap="none" dirty="0">
                <a:solidFill>
                  <a:srgbClr val="E7F0EB"/>
                </a:solidFill>
                <a:latin typeface="Montserrat"/>
                <a:ea typeface="Montserrat"/>
                <a:cs typeface="Montserrat"/>
                <a:sym typeface="Montserrat"/>
              </a:rPr>
              <a:t>marilsondantas@gmail.com</a:t>
            </a:r>
          </a:p>
          <a:p>
            <a:pPr marL="0" marR="0" lvl="0" indent="0" algn="ctr" rtl="0">
              <a:lnSpc>
                <a:spcPct val="115000"/>
              </a:lnSpc>
              <a:spcBef>
                <a:spcPts val="1200"/>
              </a:spcBef>
              <a:spcAft>
                <a:spcPts val="0"/>
              </a:spcAft>
              <a:buClr>
                <a:srgbClr val="000000"/>
              </a:buClr>
              <a:buSzPts val="1200"/>
              <a:buFont typeface="Arial"/>
              <a:buNone/>
            </a:pPr>
            <a:r>
              <a:rPr lang="pt-BR" sz="1600" dirty="0">
                <a:solidFill>
                  <a:srgbClr val="E7F0EB"/>
                </a:solidFill>
                <a:latin typeface="Montserrat"/>
                <a:ea typeface="Montserrat"/>
                <a:cs typeface="Montserrat"/>
                <a:sym typeface="Montserrat"/>
              </a:rPr>
              <a:t>www.labgover.com.br</a:t>
            </a:r>
            <a:endParaRPr lang="pt-BR" sz="1600" b="0" i="0" u="none" strike="noStrike" cap="none" dirty="0">
              <a:solidFill>
                <a:srgbClr val="E7F0EB"/>
              </a:solidFill>
              <a:latin typeface="Montserrat"/>
              <a:ea typeface="Montserrat"/>
              <a:cs typeface="Montserrat"/>
              <a:sym typeface="Montserrat"/>
            </a:endParaRPr>
          </a:p>
          <a:p>
            <a:pPr marL="0" marR="0" lvl="0" indent="0" algn="ctr" rtl="0">
              <a:lnSpc>
                <a:spcPct val="115000"/>
              </a:lnSpc>
              <a:spcBef>
                <a:spcPts val="1200"/>
              </a:spcBef>
              <a:spcAft>
                <a:spcPts val="0"/>
              </a:spcAft>
              <a:buClr>
                <a:srgbClr val="000000"/>
              </a:buClr>
              <a:buSzPts val="1200"/>
              <a:buFont typeface="Arial"/>
              <a:buNone/>
            </a:pPr>
            <a:endParaRPr sz="1600" b="0" i="0" u="none" strike="noStrike" cap="none" dirty="0">
              <a:solidFill>
                <a:srgbClr val="E7F0EB"/>
              </a:solidFill>
              <a:latin typeface="Montserrat"/>
              <a:ea typeface="Montserrat"/>
              <a:cs typeface="Montserrat"/>
              <a:sym typeface="Montserrat"/>
            </a:endParaRPr>
          </a:p>
          <a:p>
            <a:pPr marL="0" marR="0" lvl="0" indent="0" algn="ctr" rtl="0">
              <a:lnSpc>
                <a:spcPct val="100000"/>
              </a:lnSpc>
              <a:spcBef>
                <a:spcPts val="1200"/>
              </a:spcBef>
              <a:spcAft>
                <a:spcPts val="0"/>
              </a:spcAft>
              <a:buClr>
                <a:srgbClr val="000000"/>
              </a:buClr>
              <a:buSzPts val="1800"/>
              <a:buFont typeface="Arial"/>
              <a:buNone/>
            </a:pPr>
            <a:endParaRPr sz="2400" b="0" i="0" u="none" strike="noStrike" cap="none" dirty="0">
              <a:solidFill>
                <a:srgbClr val="E7F0EB"/>
              </a:solidFill>
              <a:latin typeface="Montserrat"/>
              <a:ea typeface="Montserrat"/>
              <a:cs typeface="Montserrat"/>
              <a:sym typeface="Montserrat"/>
            </a:endParaRPr>
          </a:p>
        </p:txBody>
      </p:sp>
      <p:pic>
        <p:nvPicPr>
          <p:cNvPr id="2" name="Imagem 1">
            <a:extLst>
              <a:ext uri="{FF2B5EF4-FFF2-40B4-BE49-F238E27FC236}">
                <a16:creationId xmlns:a16="http://schemas.microsoft.com/office/drawing/2014/main" id="{17A0F10E-3134-0AB3-26E7-5336DA470F89}"/>
              </a:ext>
            </a:extLst>
          </p:cNvPr>
          <p:cNvPicPr>
            <a:picLocks noChangeAspect="1"/>
          </p:cNvPicPr>
          <p:nvPr/>
        </p:nvPicPr>
        <p:blipFill>
          <a:blip r:embed="rId4"/>
          <a:stretch>
            <a:fillRect/>
          </a:stretch>
        </p:blipFill>
        <p:spPr>
          <a:xfrm>
            <a:off x="2874208" y="4387488"/>
            <a:ext cx="2595673" cy="358171"/>
          </a:xfrm>
          <a:prstGeom prst="rect">
            <a:avLst/>
          </a:prstGeom>
        </p:spPr>
      </p:pic>
    </p:spTree>
    <p:extLst>
      <p:ext uri="{BB962C8B-B14F-4D97-AF65-F5344CB8AC3E}">
        <p14:creationId xmlns:p14="http://schemas.microsoft.com/office/powerpoint/2010/main" val="22465012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7242</TotalTime>
  <Words>552</Words>
  <Application>Microsoft Office PowerPoint</Application>
  <PresentationFormat>Apresentação na tela (16:9)</PresentationFormat>
  <Paragraphs>53</Paragraphs>
  <Slides>6</Slides>
  <Notes>6</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vt:i4>
      </vt:variant>
    </vt:vector>
  </HeadingPairs>
  <TitlesOfParts>
    <vt:vector size="15" baseType="lpstr">
      <vt:lpstr>Arial</vt:lpstr>
      <vt:lpstr>Nunito</vt:lpstr>
      <vt:lpstr>Cambria</vt:lpstr>
      <vt:lpstr>Montserrat SemiBold</vt:lpstr>
      <vt:lpstr>Montserrat</vt:lpstr>
      <vt:lpstr>Aptos</vt:lpstr>
      <vt:lpstr>Proxima Nova</vt:lpstr>
      <vt:lpstr>Nunito ExtraBold</vt:lpstr>
      <vt:lpstr>Simple Light</vt:lpstr>
      <vt:lpstr>Apresentação do PowerPoint</vt:lpstr>
      <vt:lpstr>Apresentação do PowerPoint</vt:lpstr>
      <vt:lpstr>Apresentação do PowerPoint</vt:lpstr>
      <vt:lpstr>Apresentação do PowerPoint</vt:lpstr>
      <vt:lpstr>A oportunidade oferecida pelo Decreto 10.540/20 para apuração dos custos auditáveis e a aplicação dos recursos federais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Marilson Dantas</dc:creator>
  <cp:lastModifiedBy>Marilson Dantas</cp:lastModifiedBy>
  <cp:revision>8</cp:revision>
  <dcterms:modified xsi:type="dcterms:W3CDTF">2026-06-16T17:37:45Z</dcterms:modified>
</cp:coreProperties>
</file>